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6" r:id="rId5"/>
  </p:sldMasterIdLst>
  <p:sldIdLst>
    <p:sldId id="256" r:id="rId6"/>
    <p:sldId id="257" r:id="rId7"/>
    <p:sldId id="258" r:id="rId8"/>
    <p:sldId id="259" r:id="rId9"/>
    <p:sldId id="260" r:id="rId10"/>
    <p:sldId id="261" r:id="rId11"/>
    <p:sldId id="262" r:id="rId12"/>
    <p:sldId id="26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5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11.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60.xml"/><Relationship Id="rId8" Type="http://schemas.microsoft.com/office/2007/relationships/hdphoto" Target="../media/image8.wdp"/><Relationship Id="rId7" Type="http://schemas.openxmlformats.org/officeDocument/2006/relationships/image" Target="../media/image7.png"/><Relationship Id="rId6" Type="http://schemas.openxmlformats.org/officeDocument/2006/relationships/tags" Target="../tags/tag59.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tags" Target="../tags/tag58.xml"/><Relationship Id="rId2" Type="http://schemas.openxmlformats.org/officeDocument/2006/relationships/tags" Target="../tags/tag57.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image" Target="../media/image10.png"/><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image" Target="NULL" TargetMode="External"/><Relationship Id="rId10"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76.xml"/><Relationship Id="rId8" Type="http://schemas.microsoft.com/office/2007/relationships/hdphoto" Target="../media/image13.wdp"/><Relationship Id="rId7" Type="http://schemas.openxmlformats.org/officeDocument/2006/relationships/image" Target="../media/image12.png"/><Relationship Id="rId6" Type="http://schemas.openxmlformats.org/officeDocument/2006/relationships/tags" Target="../tags/tag75.xml"/><Relationship Id="rId5" Type="http://schemas.openxmlformats.org/officeDocument/2006/relationships/image" Target="NULL" TargetMode="External"/><Relationship Id="rId4" Type="http://schemas.openxmlformats.org/officeDocument/2006/relationships/image" Target="../media/image11.png"/><Relationship Id="rId3" Type="http://schemas.openxmlformats.org/officeDocument/2006/relationships/tags" Target="../tags/tag74.xml"/><Relationship Id="rId2" Type="http://schemas.openxmlformats.org/officeDocument/2006/relationships/tags" Target="../tags/tag73.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NULL" TargetMode="External"/><Relationship Id="rId7" Type="http://schemas.openxmlformats.org/officeDocument/2006/relationships/image" Target="../media/image16.png"/><Relationship Id="rId6" Type="http://schemas.openxmlformats.org/officeDocument/2006/relationships/tags" Target="../tags/tag82.xml"/><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tags" Target="../tags/tag81.xml"/><Relationship Id="rId2" Type="http://schemas.openxmlformats.org/officeDocument/2006/relationships/tags" Target="../tags/tag80.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microsoft.com/office/2007/relationships/hdphoto" Target="../media/image18.wdp"/><Relationship Id="rId11" Type="http://schemas.openxmlformats.org/officeDocument/2006/relationships/image" Target="../media/image17.png"/><Relationship Id="rId10" Type="http://schemas.openxmlformats.org/officeDocument/2006/relationships/tags" Target="../tags/tag8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19.png"/><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image" Target="../media/image19.pn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image" Target="NULL" TargetMode="External"/><Relationship Id="rId7" Type="http://schemas.openxmlformats.org/officeDocument/2006/relationships/image" Target="../media/image20.png"/><Relationship Id="rId6" Type="http://schemas.openxmlformats.org/officeDocument/2006/relationships/tags" Target="../tags/tag127.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tags" Target="../tags/tag126.xml"/><Relationship Id="rId2" Type="http://schemas.openxmlformats.org/officeDocument/2006/relationships/tags" Target="../tags/tag12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image" Target="../media/image10.png"/><Relationship Id="rId14" Type="http://schemas.openxmlformats.org/officeDocument/2006/relationships/tags" Target="../tags/tag131.xml"/><Relationship Id="rId13" Type="http://schemas.microsoft.com/office/2007/relationships/hdphoto" Target="../media/image6.wdp"/><Relationship Id="rId12" Type="http://schemas.openxmlformats.org/officeDocument/2006/relationships/image" Target="../media/image5.png"/><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image" Target="NULL" TargetMode="External"/><Relationship Id="rId4" Type="http://schemas.openxmlformats.org/officeDocument/2006/relationships/image" Target="../media/image22.png"/><Relationship Id="rId3" Type="http://schemas.openxmlformats.org/officeDocument/2006/relationships/tags" Target="../tags/tag145.xml"/><Relationship Id="rId2" Type="http://schemas.openxmlformats.org/officeDocument/2006/relationships/tags" Target="../tags/tag144.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image" Target="../media/image24.png"/><Relationship Id="rId6" Type="http://schemas.openxmlformats.org/officeDocument/2006/relationships/tags" Target="../tags/tag159.xml"/><Relationship Id="rId5" Type="http://schemas.openxmlformats.org/officeDocument/2006/relationships/image" Target="NULL" TargetMode="External"/><Relationship Id="rId4" Type="http://schemas.openxmlformats.org/officeDocument/2006/relationships/image" Target="../media/image23.png"/><Relationship Id="rId3" Type="http://schemas.openxmlformats.org/officeDocument/2006/relationships/tags" Target="../tags/tag158.xml"/><Relationship Id="rId2" Type="http://schemas.openxmlformats.org/officeDocument/2006/relationships/tags" Target="../tags/tag157.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image" Target="NULL" TargetMode="External"/><Relationship Id="rId4" Type="http://schemas.openxmlformats.org/officeDocument/2006/relationships/image" Target="../media/image25.png"/><Relationship Id="rId3" Type="http://schemas.openxmlformats.org/officeDocument/2006/relationships/tags" Target="../tags/tag165.xml"/><Relationship Id="rId2" Type="http://schemas.openxmlformats.org/officeDocument/2006/relationships/tags" Target="../tags/tag164.xml"/><Relationship Id="rId10" Type="http://schemas.openxmlformats.org/officeDocument/2006/relationships/tags" Target="../tags/tag170.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image" Target="NULL" TargetMode="External"/><Relationship Id="rId4" Type="http://schemas.openxmlformats.org/officeDocument/2006/relationships/image" Target="../media/image26.png"/><Relationship Id="rId3" Type="http://schemas.openxmlformats.org/officeDocument/2006/relationships/tags" Target="../tags/tag202.xml"/><Relationship Id="rId2" Type="http://schemas.openxmlformats.org/officeDocument/2006/relationships/tags" Target="../tags/tag201.xml"/><Relationship Id="rId10" Type="http://schemas.openxmlformats.org/officeDocument/2006/relationships/tags" Target="../tags/tag20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30000"/>
          </a:blip>
          <a:srcRect t="586" r="671" b="-1"/>
          <a:stretch>
            <a:fillRect/>
          </a:stretch>
        </p:blipFill>
        <p:spPr>
          <a:xfrm>
            <a:off x="0" y="-14831"/>
            <a:ext cx="12192000" cy="6872831"/>
          </a:xfrm>
          <a:prstGeom prst="rect">
            <a:avLst/>
          </a:prstGeom>
        </p:spPr>
      </p:pic>
      <p:sp>
        <p:nvSpPr>
          <p:cNvPr id="2" name="标题 1"/>
          <p:cNvSpPr>
            <a:spLocks noGrp="1"/>
          </p:cNvSpPr>
          <p:nvPr>
            <p:ph type="ctrTitle" hasCustomPrompt="1"/>
            <p:custDataLst>
              <p:tags r:id="rId4"/>
            </p:custDataLst>
          </p:nvPr>
        </p:nvSpPr>
        <p:spPr>
          <a:xfrm>
            <a:off x="838200" y="1972310"/>
            <a:ext cx="7421880" cy="2218690"/>
          </a:xfrm>
        </p:spPr>
        <p:txBody>
          <a:bodyPr anchor="t" anchorCtr="0">
            <a:normAutofit/>
          </a:bodyPr>
          <a:lstStyle>
            <a:lvl1pPr algn="l">
              <a:lnSpc>
                <a:spcPct val="100000"/>
              </a:lnSpc>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838200" y="949960"/>
            <a:ext cx="10515600" cy="1015365"/>
          </a:xfrm>
        </p:spPr>
        <p:txBody>
          <a:bodyPr anchor="b">
            <a:normAutofit/>
          </a:bodyPr>
          <a:lstStyle>
            <a:lvl1pPr marL="0" indent="0" algn="l">
              <a:lnSpc>
                <a:spcPct val="100000"/>
              </a:lnSpc>
              <a:buNone/>
              <a:defRPr sz="2400">
                <a:solidFill>
                  <a:schemeClr val="accent1"/>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6"/>
            </p:custDataLst>
          </p:nvPr>
        </p:nvSpPr>
        <p:spPr>
          <a:xfrm>
            <a:off x="838200" y="4194175"/>
            <a:ext cx="2743200" cy="526415"/>
          </a:xfrm>
        </p:spPr>
        <p:txBody>
          <a:bodyPr anchor="ctr">
            <a:normAutofit/>
          </a:bodyPr>
          <a:lstStyle>
            <a:lvl1pPr marL="0" indent="0" algn="l">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duotone>
              <a:prstClr val="black"/>
              <a:schemeClr val="accent1">
                <a:tint val="45000"/>
                <a:satMod val="400000"/>
              </a:schemeClr>
            </a:duotone>
            <a:lum bright="6000" contrast="12000"/>
          </a:blip>
          <a:srcRect t="2579"/>
          <a:stretch>
            <a:fillRect/>
          </a:stretch>
        </p:blipFill>
        <p:spPr>
          <a:xfrm>
            <a:off x="0" y="11430"/>
            <a:ext cx="12192635" cy="6846570"/>
          </a:xfrm>
          <a:prstGeom prst="rect">
            <a:avLst/>
          </a:prstGeom>
        </p:spPr>
      </p:pic>
      <p:sp>
        <p:nvSpPr>
          <p:cNvPr id="2" name="标题 1"/>
          <p:cNvSpPr>
            <a:spLocks noGrp="1"/>
          </p:cNvSpPr>
          <p:nvPr>
            <p:ph type="title" hasCustomPrompt="1"/>
            <p:custDataLst>
              <p:tags r:id="rId4"/>
            </p:custDataLst>
          </p:nvPr>
        </p:nvSpPr>
        <p:spPr>
          <a:xfrm>
            <a:off x="621665" y="755650"/>
            <a:ext cx="3260090" cy="5563870"/>
          </a:xfrm>
        </p:spPr>
        <p:txBody>
          <a:bodyPr anchor="t">
            <a:normAutofit/>
          </a:bodyPr>
          <a:lstStyle>
            <a:lvl1pPr>
              <a:defRPr sz="44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4" name="图片 3"/>
          <p:cNvPicPr>
            <a:picLocks noChangeAspect="1"/>
          </p:cNvPicPr>
          <p:nvPr userDrawn="1">
            <p:custDataLst>
              <p:tags r:id="rId2"/>
            </p:custDataLst>
          </p:nvPr>
        </p:nvPicPr>
        <p:blipFill rotWithShape="1">
          <a:blip r:embed="rId3">
            <a:duotone>
              <a:prstClr val="black"/>
              <a:schemeClr val="accent1">
                <a:tint val="45000"/>
                <a:satMod val="400000"/>
              </a:schemeClr>
            </a:duotone>
            <a:lum bright="12000" contrast="24000"/>
          </a:blip>
          <a:srcRect t="1279" r="833"/>
          <a:stretch>
            <a:fillRect/>
          </a:stretch>
        </p:blipFill>
        <p:spPr>
          <a:xfrm>
            <a:off x="1" y="0"/>
            <a:ext cx="12191999" cy="6843712"/>
          </a:xfrm>
          <a:prstGeom prst="rect">
            <a:avLst/>
          </a:prstGeom>
        </p:spPr>
      </p:pic>
      <p:sp>
        <p:nvSpPr>
          <p:cNvPr id="2" name="标题 1"/>
          <p:cNvSpPr>
            <a:spLocks noGrp="1"/>
          </p:cNvSpPr>
          <p:nvPr>
            <p:ph type="title" hasCustomPrompt="1"/>
            <p:custDataLst>
              <p:tags r:id="rId4"/>
            </p:custDataLst>
          </p:nvPr>
        </p:nvSpPr>
        <p:spPr>
          <a:xfrm>
            <a:off x="3900170" y="2228215"/>
            <a:ext cx="7291070" cy="3861435"/>
          </a:xfrm>
        </p:spPr>
        <p:txBody>
          <a:bodyPr anchor="t" anchorCtr="0">
            <a:normAutofit/>
          </a:bodyPr>
          <a:lstStyle>
            <a:lvl1pPr algn="r">
              <a:defRPr sz="4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045335" y="803275"/>
            <a:ext cx="9144000" cy="1405890"/>
          </a:xfrm>
        </p:spPr>
        <p:txBody>
          <a:bodyPr wrap="none" tIns="0" rIns="0" bIns="0" anchor="b" anchorCtr="0">
            <a:normAutofit/>
          </a:bodyPr>
          <a:lstStyle>
            <a:lvl1pPr marL="0" indent="0" algn="r">
              <a:buNone/>
              <a:defRPr sz="8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lIns="0" tIns="0" rIns="0" bIns="0" rtlCol="0" anchor="ctr">
            <a:normAutofit/>
          </a:bodyPr>
          <a:lstStyle>
            <a:lvl1pPr algn="l">
              <a:defRPr lang="en-US" dirty="0">
                <a:solidFill>
                  <a:schemeClr val="lt1">
                    <a:lumMod val="100000"/>
                  </a:schemeClr>
                </a:solidFill>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lstStyle>
            <a:lvl1pPr marL="0" indent="0">
              <a:buNone/>
              <a:defRPr sz="2400" b="1">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lvl1pPr>
              <a:defRPr sz="1800">
                <a:solidFill>
                  <a:schemeClr val="lt1">
                    <a:lumMod val="100000"/>
                  </a:schemeClr>
                </a:solidFill>
                <a:latin typeface="+mn-lt"/>
                <a:sym typeface="Arial" panose="020B0604020202020204" pitchFamily="34" charset="0"/>
              </a:defRPr>
            </a:lvl1pPr>
            <a:lvl2pPr>
              <a:defRPr sz="1600">
                <a:solidFill>
                  <a:schemeClr val="lt1">
                    <a:lumMod val="100000"/>
                  </a:schemeClr>
                </a:solidFill>
                <a:latin typeface="+mn-lt"/>
              </a:defRPr>
            </a:lvl2pPr>
            <a:lvl3pPr>
              <a:defRPr sz="1400">
                <a:solidFill>
                  <a:schemeClr val="lt1">
                    <a:lumMod val="100000"/>
                  </a:schemeClr>
                </a:solidFill>
                <a:latin typeface="+mn-lt"/>
              </a:defRPr>
            </a:lvl3pPr>
            <a:lvl4pPr>
              <a:defRPr sz="1200">
                <a:solidFill>
                  <a:schemeClr val="lt1">
                    <a:lumMod val="100000"/>
                  </a:schemeClr>
                </a:solidFill>
                <a:latin typeface="+mn-lt"/>
              </a:defRPr>
            </a:lvl4pPr>
            <a:lvl5pPr>
              <a:defRPr sz="1200">
                <a:solidFill>
                  <a:schemeClr val="lt1">
                    <a:lumMod val="100000"/>
                  </a:schemeClr>
                </a:solidFill>
                <a:latin typeface="+mn-lt"/>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a:lstStyle>
            <a:lvl1pPr algn="l">
              <a:defRPr>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8810" cy="539750"/>
          </a:xfrm>
        </p:spPr>
        <p:txBody>
          <a:bodyPr anchor="t"/>
          <a:lstStyle>
            <a:lvl1pPr marL="0" indent="0">
              <a:buNone/>
              <a:defRPr sz="2400" b="0">
                <a:solidFill>
                  <a:schemeClr val="lt1">
                    <a:lumMod val="100000"/>
                  </a:schemeClr>
                </a:solidFill>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5" name="图片 4"/>
          <p:cNvPicPr>
            <a:picLocks noChangeAspect="1"/>
          </p:cNvPicPr>
          <p:nvPr userDrawn="1">
            <p:custDataLst>
              <p:tags r:id="rId2"/>
            </p:custDataLst>
          </p:nvPr>
        </p:nvPicPr>
        <p:blipFill>
          <a:blip r:embed="rId3">
            <a:duotone>
              <a:prstClr val="black"/>
              <a:schemeClr val="accent1">
                <a:tint val="45000"/>
                <a:satMod val="400000"/>
              </a:schemeClr>
            </a:duotone>
            <a:lum bright="12000" contrast="24000"/>
          </a:blip>
          <a:stretch>
            <a:fillRect/>
          </a:stretch>
        </p:blipFill>
        <p:spPr>
          <a:xfrm>
            <a:off x="0" y="0"/>
            <a:ext cx="12192000" cy="6857999"/>
          </a:xfrm>
          <a:prstGeom prst="rect">
            <a:avLst/>
          </a:prstGeom>
        </p:spPr>
      </p:pic>
      <p:sp>
        <p:nvSpPr>
          <p:cNvPr id="2" name="标题 1"/>
          <p:cNvSpPr>
            <a:spLocks noGrp="1"/>
          </p:cNvSpPr>
          <p:nvPr>
            <p:ph type="ctrTitle" hasCustomPrompt="1"/>
            <p:custDataLst>
              <p:tags r:id="rId4"/>
            </p:custDataLst>
          </p:nvPr>
        </p:nvSpPr>
        <p:spPr>
          <a:xfrm>
            <a:off x="838200" y="1216451"/>
            <a:ext cx="10515000" cy="1800000"/>
          </a:xfrm>
        </p:spPr>
        <p:txBody>
          <a:bodyPr anchor="b"/>
          <a:lstStyle>
            <a:lvl1pPr algn="ctr">
              <a:lnSpc>
                <a:spcPct val="100000"/>
              </a:lnSpc>
              <a:defRPr sz="6000">
                <a:solidFill>
                  <a:schemeClr val="lt1">
                    <a:lumMod val="10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5"/>
            </p:custDataLst>
          </p:nvPr>
        </p:nvSpPr>
        <p:spPr>
          <a:xfrm>
            <a:off x="838165" y="3380249"/>
            <a:ext cx="10514400" cy="898647"/>
          </a:xfrm>
        </p:spPr>
        <p:txBody>
          <a:bodyPr anchor="t">
            <a:normAutofit/>
          </a:bodyPr>
          <a:lstStyle>
            <a:lvl1pPr marL="0" indent="0" algn="ctr">
              <a:lnSpc>
                <a:spcPct val="100000"/>
              </a:lnSpc>
              <a:buNone/>
              <a:defRPr sz="1800">
                <a:solidFill>
                  <a:schemeClr val="lt1">
                    <a:lumMod val="100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9"/>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20"/>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3"/>
            </p:custDataLst>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777775" y="5528120"/>
            <a:ext cx="2414225" cy="1347333"/>
          </a:xfrm>
          <a:prstGeom prst="rect">
            <a:avLst/>
          </a:prstGeom>
        </p:spPr>
      </p:pic>
      <p:pic>
        <p:nvPicPr>
          <p:cNvPr id="5" name="图片 4"/>
          <p:cNvPicPr>
            <a:picLocks noChangeAspect="1"/>
          </p:cNvPicPr>
          <p:nvPr userDrawn="1">
            <p:custDataLst>
              <p:tags r:id="rId6"/>
            </p:custDataLst>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封面"/>
          <p:cNvPicPr>
            <a:picLocks noChangeAspect="1"/>
          </p:cNvPicPr>
          <p:nvPr userDrawn="1">
            <p:custDataLst>
              <p:tags r:id="rId9"/>
            </p:custDataLst>
          </p:nvPr>
        </p:nvPicPr>
        <p:blipFill>
          <a:blip r:embed="rId10" r:link="rId11"/>
          <a:stretch>
            <a:fillRect/>
          </a:stretch>
        </p:blipFill>
        <p:spPr>
          <a:xfrm>
            <a:off x="0" y="18514"/>
            <a:ext cx="8978900" cy="6858000"/>
          </a:xfrm>
          <a:prstGeom prst="rect">
            <a:avLst/>
          </a:prstGeom>
        </p:spPr>
      </p:pic>
      <p:sp>
        <p:nvSpPr>
          <p:cNvPr id="2" name="标题 1"/>
          <p:cNvSpPr>
            <a:spLocks noGrp="1"/>
          </p:cNvSpPr>
          <p:nvPr>
            <p:ph type="ctrTitle" hasCustomPrompt="1"/>
            <p:custDataLst>
              <p:tags r:id="rId12"/>
            </p:custDataLst>
          </p:nvPr>
        </p:nvSpPr>
        <p:spPr>
          <a:xfrm>
            <a:off x="1013460" y="2205355"/>
            <a:ext cx="10515600" cy="2115185"/>
          </a:xfrm>
        </p:spPr>
        <p:txBody>
          <a:bodyPr anchor="t" anchorCtr="0">
            <a:normAutofit/>
          </a:bodyPr>
          <a:lstStyle>
            <a:lvl1pPr algn="l">
              <a:lnSpc>
                <a:spcPct val="100000"/>
              </a:lnSpc>
              <a:defRPr sz="5400">
                <a:solidFill>
                  <a:schemeClr val="tx1"/>
                </a:solidFill>
                <a:latin typeface="+mj-lt"/>
                <a:sym typeface="Arial" panose="020B0604020202020204" pitchFamily="34" charset="0"/>
              </a:defRPr>
            </a:lvl1pPr>
          </a:lstStyle>
          <a:p>
            <a:r>
              <a:rPr lang="en-US" dirty="0">
                <a:latin typeface="+mj-lt"/>
              </a:rPr>
              <a:t>Click to add title</a:t>
            </a:r>
            <a:endParaRPr lang="en-US" dirty="0">
              <a:latin typeface="+mj-lt"/>
            </a:endParaRPr>
          </a:p>
        </p:txBody>
      </p:sp>
      <p:pic>
        <p:nvPicPr>
          <p:cNvPr id="14" name="图片 13"/>
          <p:cNvPicPr>
            <a:picLocks noChangeAspect="1"/>
          </p:cNvPicPr>
          <p:nvPr userDrawn="1">
            <p:custDataLst>
              <p:tags r:id="rId13"/>
            </p:custDataLst>
          </p:nvPr>
        </p:nvPicPr>
        <p:blipFill>
          <a:blip r:embed="rId14">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3" name="副标题 2"/>
          <p:cNvSpPr>
            <a:spLocks noGrp="1"/>
          </p:cNvSpPr>
          <p:nvPr>
            <p:ph type="subTitle" idx="1" hasCustomPrompt="1"/>
            <p:custDataLst>
              <p:tags r:id="rId15"/>
            </p:custDataLst>
          </p:nvPr>
        </p:nvSpPr>
        <p:spPr>
          <a:xfrm>
            <a:off x="1019175" y="819150"/>
            <a:ext cx="10515600" cy="1371600"/>
          </a:xfrm>
        </p:spPr>
        <p:txBody>
          <a:bodyPr anchor="b">
            <a:normAutofit/>
          </a:bodyPr>
          <a:lstStyle>
            <a:lvl1pPr marL="0" indent="0" algn="just">
              <a:lnSpc>
                <a:spcPct val="100000"/>
              </a:lnSpc>
              <a:buNone/>
              <a:defRPr sz="2000">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6"/>
            </p:custDataLst>
          </p:nvPr>
        </p:nvSpPr>
        <p:spPr>
          <a:xfrm>
            <a:off x="1015681" y="4327980"/>
            <a:ext cx="10525125" cy="1745274"/>
          </a:xfrm>
        </p:spPr>
        <p:txBody>
          <a:bodyPr anchor="t">
            <a:normAutofit/>
          </a:bodyPr>
          <a:lstStyle>
            <a:lvl1pPr marL="0" indent="0" algn="just">
              <a:lnSpc>
                <a:spcPct val="100000"/>
              </a:lnSpc>
              <a:buNone/>
              <a:defRPr sz="2000">
                <a:latin typeface="+mn-lt"/>
                <a:sym typeface="Arial" panose="020B0604020202020204" pitchFamily="34" charset="0"/>
              </a:defRPr>
            </a:lvl1pPr>
          </a:lstStyle>
          <a:p>
            <a:pPr lvl="0"/>
            <a:r>
              <a:rPr lang="en-US" dirty="0">
                <a:latin typeface="+mn-lt"/>
              </a:rPr>
              <a:t>Click to add text</a:t>
            </a:r>
            <a:endParaRPr lang="en-US" dirty="0"/>
          </a:p>
        </p:txBody>
      </p:sp>
      <p:sp>
        <p:nvSpPr>
          <p:cNvPr id="22" name="日期占位符 21"/>
          <p:cNvSpPr>
            <a:spLocks noGrp="1"/>
          </p:cNvSpPr>
          <p:nvPr>
            <p:ph type="dt" sz="half" idx="18"/>
            <p:custDataLst>
              <p:tags r:id="rId1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23" name="页脚占位符 22"/>
          <p:cNvSpPr>
            <a:spLocks noGrp="1"/>
          </p:cNvSpPr>
          <p:nvPr>
            <p:ph type="ftr" sz="quarter" idx="19"/>
            <p:custDataLst>
              <p:tags r:id="rId18"/>
            </p:custDataLst>
          </p:nvPr>
        </p:nvSpPr>
        <p:spPr/>
        <p:txBody>
          <a:bodyPr/>
          <a:lstStyle>
            <a:lvl1pPr>
              <a:defRPr>
                <a:latin typeface="+mn-lt"/>
                <a:sym typeface="Arial" panose="020B0604020202020204" pitchFamily="34" charset="0"/>
              </a:defRPr>
            </a:lvl1pPr>
          </a:lstStyle>
          <a:p>
            <a:endParaRPr lang="en-US"/>
          </a:p>
        </p:txBody>
      </p:sp>
      <p:sp>
        <p:nvSpPr>
          <p:cNvPr id="25" name="灯片编号占位符 24"/>
          <p:cNvSpPr>
            <a:spLocks noGrp="1"/>
          </p:cNvSpPr>
          <p:nvPr>
            <p:ph type="sldNum" sz="quarter" idx="20"/>
            <p:custDataLst>
              <p:tags r:id="rId1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1270" y="0"/>
            <a:ext cx="3658870" cy="6858000"/>
          </a:xfrm>
          <a:prstGeom prst="rect">
            <a:avLst/>
          </a:prstGeom>
          <a:gradFill>
            <a:gsLst>
              <a:gs pos="38000">
                <a:schemeClr val="accent4">
                  <a:alpha val="100000"/>
                </a:schemeClr>
              </a:gs>
              <a:gs pos="0">
                <a:schemeClr val="accent2"/>
              </a:gs>
              <a:gs pos="84000">
                <a:schemeClr val="accent1">
                  <a:alpha val="100000"/>
                </a:schemeClr>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png2x_01_目录"/>
          <p:cNvPicPr>
            <a:picLocks noChangeAspect="1"/>
          </p:cNvPicPr>
          <p:nvPr userDrawn="1">
            <p:custDataLst>
              <p:tags r:id="rId3"/>
            </p:custDataLst>
          </p:nvPr>
        </p:nvPicPr>
        <p:blipFill>
          <a:blip r:embed="rId4" r:link="rId5"/>
          <a:stretch>
            <a:fillRect/>
          </a:stretch>
        </p:blipFill>
        <p:spPr>
          <a:xfrm>
            <a:off x="2540" y="0"/>
            <a:ext cx="3657600" cy="6858000"/>
          </a:xfrm>
          <a:prstGeom prst="rect">
            <a:avLst/>
          </a:prstGeom>
        </p:spPr>
      </p:pic>
      <p:pic>
        <p:nvPicPr>
          <p:cNvPr id="3" name="图片 2"/>
          <p:cNvPicPr>
            <a:picLocks noChangeAspect="1"/>
          </p:cNvPicPr>
          <p:nvPr userDrawn="1">
            <p:custDataLst>
              <p:tags r:id="rId6"/>
            </p:custDataLst>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Effect>
                      <a14:saturation sat="0"/>
                    </a14:imgEffect>
                  </a14:imgLayer>
                </a14:imgProps>
              </a:ext>
            </a:extLst>
          </a:blip>
          <a:stretch>
            <a:fillRect/>
          </a:stretch>
        </p:blipFill>
        <p:spPr>
          <a:xfrm>
            <a:off x="1270" y="5784850"/>
            <a:ext cx="1292225" cy="1073150"/>
          </a:xfrm>
          <a:prstGeom prst="rect">
            <a:avLst/>
          </a:prstGeom>
        </p:spPr>
      </p:pic>
      <p:sp>
        <p:nvSpPr>
          <p:cNvPr id="2" name="标题 1"/>
          <p:cNvSpPr>
            <a:spLocks noGrp="1"/>
          </p:cNvSpPr>
          <p:nvPr>
            <p:ph type="title" hasCustomPrompt="1"/>
            <p:custDataLst>
              <p:tags r:id="rId9"/>
            </p:custDataLst>
          </p:nvPr>
        </p:nvSpPr>
        <p:spPr>
          <a:xfrm>
            <a:off x="209550" y="1160145"/>
            <a:ext cx="3242310" cy="4537710"/>
          </a:xfrm>
        </p:spPr>
        <p:txBody>
          <a:bodyPr anchor="ctr">
            <a:normAutofit/>
          </a:bodyPr>
          <a:lstStyle>
            <a:lvl1pPr algn="ctr">
              <a:defRPr sz="4400">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Effect>
                      <a14:saturation sat="33000"/>
                    </a14:imgEffect>
                  </a14:imgLayer>
                </a14:imgProps>
              </a:ext>
            </a:extLst>
          </a:blip>
          <a:stretch>
            <a:fillRect/>
          </a:stretch>
        </p:blipFill>
        <p:spPr>
          <a:xfrm>
            <a:off x="393231" y="0"/>
            <a:ext cx="4956478" cy="4895512"/>
          </a:xfrm>
          <a:prstGeom prst="rect">
            <a:avLst/>
          </a:prstGeom>
        </p:spPr>
      </p:pic>
      <p:pic>
        <p:nvPicPr>
          <p:cNvPr id="10" name="@png2x_01_章节"/>
          <p:cNvPicPr>
            <a:picLocks noChangeAspect="1"/>
          </p:cNvPicPr>
          <p:nvPr userDrawn="1">
            <p:custDataLst>
              <p:tags r:id="rId6"/>
            </p:custDataLst>
          </p:nvPr>
        </p:nvPicPr>
        <p:blipFill>
          <a:blip r:embed="rId7" r:link="rId8"/>
          <a:stretch>
            <a:fillRect/>
          </a:stretch>
        </p:blipFill>
        <p:spPr>
          <a:xfrm>
            <a:off x="3027997" y="0"/>
            <a:ext cx="9161780" cy="6858000"/>
          </a:xfrm>
          <a:prstGeom prst="rect">
            <a:avLst/>
          </a:prstGeom>
        </p:spPr>
      </p:pic>
      <p:sp>
        <p:nvSpPr>
          <p:cNvPr id="2" name="标题 1"/>
          <p:cNvSpPr>
            <a:spLocks noGrp="1"/>
          </p:cNvSpPr>
          <p:nvPr>
            <p:ph type="title" hasCustomPrompt="1"/>
            <p:custDataLst>
              <p:tags r:id="rId9"/>
            </p:custDataLst>
          </p:nvPr>
        </p:nvSpPr>
        <p:spPr>
          <a:xfrm>
            <a:off x="5377180" y="3471545"/>
            <a:ext cx="6288405" cy="2688590"/>
          </a:xfrm>
        </p:spPr>
        <p:txBody>
          <a:bodyPr anchor="t">
            <a:normAutofit/>
          </a:bodyPr>
          <a:lstStyle>
            <a:lvl1pPr algn="just">
              <a:defRPr sz="44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pic>
        <p:nvPicPr>
          <p:cNvPr id="12" name="图片 11"/>
          <p:cNvPicPr>
            <a:picLocks noChangeAspect="1"/>
          </p:cNvPicPr>
          <p:nvPr userDrawn="1">
            <p:custDataLst>
              <p:tags r:id="rId10"/>
            </p:custDataLst>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20000"/>
                    </a14:imgEffect>
                    <a14:imgEffect>
                      <a14:colorTemperature colorTemp="4700"/>
                    </a14:imgEffect>
                    <a14:imgEffect>
                      <a14:saturation sat="200000"/>
                    </a14:imgEffect>
                  </a14:imgLayer>
                </a14:imgProps>
              </a:ext>
            </a:extLst>
          </a:blip>
          <a:stretch>
            <a:fillRect/>
          </a:stretch>
        </p:blipFill>
        <p:spPr>
          <a:xfrm>
            <a:off x="0" y="5510667"/>
            <a:ext cx="2231329" cy="1347333"/>
          </a:xfrm>
          <a:prstGeom prst="rect">
            <a:avLst/>
          </a:prstGeom>
        </p:spPr>
      </p:pic>
      <p:sp>
        <p:nvSpPr>
          <p:cNvPr id="8" name="节编号 3"/>
          <p:cNvSpPr>
            <a:spLocks noGrp="1"/>
          </p:cNvSpPr>
          <p:nvPr>
            <p:ph type="body" sz="quarter" idx="13" hasCustomPrompt="1"/>
            <p:custDataLst>
              <p:tags r:id="rId13"/>
            </p:custDataLst>
          </p:nvPr>
        </p:nvSpPr>
        <p:spPr>
          <a:xfrm>
            <a:off x="5365432" y="464457"/>
            <a:ext cx="4817288" cy="2908699"/>
          </a:xfrm>
        </p:spPr>
        <p:txBody>
          <a:bodyPr wrap="none" anchor="b">
            <a:normAutofit/>
          </a:bodyPr>
          <a:lstStyle>
            <a:lvl1pPr marL="0" indent="0" algn="just">
              <a:buNone/>
              <a:defRPr sz="3600" b="1">
                <a:solidFill>
                  <a:schemeClr val="accent2"/>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5"/>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8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mn-lt"/>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vert="horz" lIns="0" tIns="0" rIns="0" bIns="0" rtlCol="0" anchor="t" anchorCtr="0">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9788" y="1364400"/>
            <a:ext cx="5157787"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9788" y="2061275"/>
            <a:ext cx="5157787"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64400"/>
            <a:ext cx="5183188"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2061275"/>
            <a:ext cx="5183188"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mn-lt"/>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6" name="图片 5"/>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7"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 name="日期占位符 1"/>
          <p:cNvSpPr>
            <a:spLocks noGrp="1"/>
          </p:cNvSpPr>
          <p:nvPr>
            <p:ph type="dt" sz="half" idx="10"/>
            <p:custDataLst>
              <p:tags r:id="rId6"/>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7"/>
            </p:custDataLst>
          </p:nvPr>
        </p:nvSpPr>
        <p:spPr/>
        <p:txBody>
          <a:bodyPr/>
          <a:lstStyle>
            <a:lvl1pPr>
              <a:defRPr>
                <a:latin typeface="+mn-lt"/>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8"/>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Content Only">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7" name="图片 6"/>
          <p:cNvPicPr>
            <a:picLocks noChangeAspect="1"/>
          </p:cNvPicPr>
          <p:nvPr userDrawn="1">
            <p:custDataLst>
              <p:tags r:id="rId3"/>
            </p:custDataLst>
          </p:nvPr>
        </p:nvPicPr>
        <p:blipFill>
          <a:blip r:embed="rId4">
            <a:duotone>
              <a:schemeClr val="accent2">
                <a:shade val="45000"/>
                <a:satMod val="135000"/>
              </a:schemeClr>
              <a:prstClr val="white"/>
            </a:duotone>
          </a:blip>
          <a:stretch>
            <a:fillRect/>
          </a:stretch>
        </p:blipFill>
        <p:spPr>
          <a:xfrm>
            <a:off x="9640847" y="-727"/>
            <a:ext cx="2121592" cy="1883827"/>
          </a:xfrm>
          <a:prstGeom prst="rect">
            <a:avLst/>
          </a:prstGeom>
        </p:spPr>
      </p:pic>
      <p:sp>
        <p:nvSpPr>
          <p:cNvPr id="8" name="任意多边形 9"/>
          <p:cNvSpPr/>
          <p:nvPr userDrawn="1">
            <p:custDataLst>
              <p:tags r:id="rId5"/>
            </p:custDataLst>
          </p:nvPr>
        </p:nvSpPr>
        <p:spPr>
          <a:xfrm>
            <a:off x="1270" y="371476"/>
            <a:ext cx="12190730" cy="6487160"/>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内容占位符 1"/>
          <p:cNvSpPr>
            <a:spLocks noGrp="1"/>
          </p:cNvSpPr>
          <p:nvPr>
            <p:ph idx="1" hasCustomPrompt="1"/>
            <p:custDataLst>
              <p:tags r:id="rId6"/>
            </p:custDataLst>
          </p:nvPr>
        </p:nvSpPr>
        <p:spPr>
          <a:xfrm>
            <a:off x="838200" y="870857"/>
            <a:ext cx="10515600" cy="530705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7"/>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8"/>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9"/>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40105" y="360045"/>
            <a:ext cx="10515600" cy="763270"/>
          </a:xfrm>
        </p:spPr>
        <p:txBody>
          <a:bodyPr anchor="t" anchorCtr="0"/>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0">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mn-lt"/>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mn-lt"/>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8" name="矩形 7"/>
          <p:cNvSpPr/>
          <p:nvPr userDrawn="1">
            <p:custDataLst>
              <p:tags r:id="rId2"/>
            </p:custDataLst>
          </p:nvPr>
        </p:nvSpPr>
        <p:spPr>
          <a:xfrm flipH="1" flipV="1">
            <a:off x="-1270" y="0"/>
            <a:ext cx="12191365" cy="6858000"/>
          </a:xfrm>
          <a:prstGeom prst="rect">
            <a:avLst/>
          </a:prstGeom>
          <a:gradFill>
            <a:gsLst>
              <a:gs pos="0">
                <a:schemeClr val="accent1"/>
              </a:gs>
              <a:gs pos="44000">
                <a:schemeClr val="accent2">
                  <a:lumMod val="60000"/>
                  <a:lumOff val="40000"/>
                </a:schemeClr>
              </a:gs>
              <a:gs pos="81000">
                <a:schemeClr val="bg1"/>
              </a:gs>
            </a:gsLst>
            <a:lin ang="195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3" name="图片 2"/>
          <p:cNvPicPr>
            <a:picLocks noChangeAspect="1"/>
          </p:cNvPicPr>
          <p:nvPr userDrawn="1">
            <p:custDataLst>
              <p:tags r:id="rId3"/>
            </p:custDataLst>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585267" y="0"/>
            <a:ext cx="4956478" cy="4895512"/>
          </a:xfrm>
          <a:prstGeom prst="rect">
            <a:avLst/>
          </a:prstGeom>
        </p:spPr>
      </p:pic>
      <p:pic>
        <p:nvPicPr>
          <p:cNvPr id="9" name="@png2x_01_结束"/>
          <p:cNvPicPr>
            <a:picLocks noChangeAspect="1"/>
          </p:cNvPicPr>
          <p:nvPr userDrawn="1">
            <p:custDataLst>
              <p:tags r:id="rId6"/>
            </p:custDataLst>
          </p:nvPr>
        </p:nvPicPr>
        <p:blipFill>
          <a:blip r:embed="rId7" r:link="rId8"/>
          <a:stretch>
            <a:fillRect/>
          </a:stretch>
        </p:blipFill>
        <p:spPr>
          <a:xfrm>
            <a:off x="1587" y="0"/>
            <a:ext cx="8978900" cy="6858000"/>
          </a:xfrm>
          <a:prstGeom prst="rect">
            <a:avLst/>
          </a:prstGeom>
        </p:spPr>
      </p:pic>
      <p:sp>
        <p:nvSpPr>
          <p:cNvPr id="2" name="标题 1"/>
          <p:cNvSpPr>
            <a:spLocks noGrp="1"/>
          </p:cNvSpPr>
          <p:nvPr>
            <p:ph type="ctrTitle" hasCustomPrompt="1"/>
            <p:custDataLst>
              <p:tags r:id="rId9"/>
            </p:custDataLst>
          </p:nvPr>
        </p:nvSpPr>
        <p:spPr>
          <a:xfrm>
            <a:off x="1001486" y="1103086"/>
            <a:ext cx="7489371" cy="2453412"/>
          </a:xfrm>
        </p:spPr>
        <p:txBody>
          <a:bodyPr anchor="b"/>
          <a:lstStyle>
            <a:lvl1pPr algn="l">
              <a:lnSpc>
                <a:spcPct val="100000"/>
              </a:lnSpc>
              <a:defRPr sz="60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10"/>
            </p:custDataLst>
          </p:nvPr>
        </p:nvSpPr>
        <p:spPr/>
        <p:txBody>
          <a:bodyPr/>
          <a:lstStyle>
            <a:lvl1pPr>
              <a:defRPr>
                <a:latin typeface="+mn-lt"/>
                <a:sym typeface="Arial" panose="020B0604020202020204" pitchFamily="34" charset="0"/>
              </a:defRPr>
            </a:lvl1pPr>
          </a:lstStyle>
          <a:p>
            <a:r>
              <a:rPr lang="en-US"/>
              <a:t>Date Area</a:t>
            </a:r>
            <a:endParaRPr lang="en-US"/>
          </a:p>
        </p:txBody>
      </p:sp>
      <p:pic>
        <p:nvPicPr>
          <p:cNvPr id="10" name="图片 9"/>
          <p:cNvPicPr>
            <a:picLocks noChangeAspect="1"/>
          </p:cNvPicPr>
          <p:nvPr userDrawn="1">
            <p:custDataLst>
              <p:tags r:id="rId11"/>
            </p:custDataLst>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9777775" y="5555279"/>
            <a:ext cx="2414225" cy="1347333"/>
          </a:xfrm>
          <a:prstGeom prst="rect">
            <a:avLst/>
          </a:prstGeom>
        </p:spPr>
      </p:pic>
      <p:pic>
        <p:nvPicPr>
          <p:cNvPr id="13" name="图片 12"/>
          <p:cNvPicPr>
            <a:picLocks noChangeAspect="1"/>
          </p:cNvPicPr>
          <p:nvPr userDrawn="1">
            <p:custDataLst>
              <p:tags r:id="rId14"/>
            </p:custDataLst>
          </p:nvPr>
        </p:nvPicPr>
        <p:blipFill>
          <a:blip r:embed="rId15">
            <a:duotone>
              <a:schemeClr val="accent1">
                <a:shade val="45000"/>
                <a:satMod val="135000"/>
              </a:schemeClr>
              <a:prstClr val="white"/>
            </a:duotone>
          </a:blip>
          <a:stretch>
            <a:fillRect/>
          </a:stretch>
        </p:blipFill>
        <p:spPr>
          <a:xfrm>
            <a:off x="220551" y="5785011"/>
            <a:ext cx="2560542" cy="1072989"/>
          </a:xfrm>
          <a:prstGeom prst="rect">
            <a:avLst/>
          </a:prstGeom>
        </p:spPr>
      </p:pic>
      <p:sp>
        <p:nvSpPr>
          <p:cNvPr id="5" name="页脚占位符 4"/>
          <p:cNvSpPr>
            <a:spLocks noGrp="1"/>
          </p:cNvSpPr>
          <p:nvPr>
            <p:ph type="ftr" sz="quarter" idx="11"/>
            <p:custDataLst>
              <p:tags r:id="rId16"/>
            </p:custDataLst>
          </p:nvPr>
        </p:nvSpPr>
        <p:spPr/>
        <p:txBody>
          <a:bodyPr/>
          <a:lstStyle>
            <a:lvl1pPr>
              <a:defRPr>
                <a:latin typeface="+mn-lt"/>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17"/>
            </p:custDataLst>
          </p:nvPr>
        </p:nvSpPr>
        <p:spPr>
          <a:xfrm>
            <a:off x="8610600" y="6356350"/>
            <a:ext cx="2743200" cy="365125"/>
          </a:xfrm>
        </p:spPr>
        <p:txBody>
          <a:bodyPr/>
          <a:lstStyle>
            <a:lvl1pPr>
              <a:defRPr>
                <a:latin typeface="+mn-lt"/>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8"/>
            </p:custDataLst>
          </p:nvPr>
        </p:nvSpPr>
        <p:spPr>
          <a:xfrm>
            <a:off x="1001485" y="3898612"/>
            <a:ext cx="7489371" cy="2125541"/>
          </a:xfrm>
        </p:spPr>
        <p:txBody>
          <a:bodyPr anchor="t">
            <a:normAutofit/>
          </a:bodyPr>
          <a:lstStyle>
            <a:lvl1pPr marL="0" indent="0" algn="l">
              <a:lnSpc>
                <a:spcPct val="100000"/>
              </a:lnSpc>
              <a:buNone/>
              <a:defRPr sz="18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userDrawn="1">
            <p:custDataLst>
              <p:tags r:id="rId3"/>
            </p:custDataLst>
          </p:nvPr>
        </p:nvPicPr>
        <p:blipFill>
          <a:blip r:embed="rId4" r:link="rId5"/>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6"/>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7"/>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9"/>
            </p:custDataLst>
          </p:nvPr>
        </p:nvSpPr>
        <p:spPr/>
        <p:txBody>
          <a:bodyPr>
            <a:normAutofit/>
          </a:bodyPr>
          <a:lstStyle/>
          <a:p>
            <a:endParaRPr 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1"/>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userDrawn="1">
            <p:custDataLst>
              <p:tags r:id="rId3"/>
            </p:custDataLst>
          </p:nvPr>
        </p:nvPicPr>
        <p:blipFill>
          <a:blip r:embed="rId4" r:link="rId5"/>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userDrawn="1">
            <p:custDataLst>
              <p:tags r:id="rId6"/>
            </p:custDataLst>
          </p:nvPr>
        </p:nvPicPr>
        <p:blipFill>
          <a:blip r:embed="rId7" r:link="rId5"/>
          <a:stretch>
            <a:fillRect/>
          </a:stretch>
        </p:blipFill>
        <p:spPr>
          <a:xfrm>
            <a:off x="7827010" y="0"/>
            <a:ext cx="3712210" cy="1727835"/>
          </a:xfrm>
          <a:prstGeom prst="rect">
            <a:avLst/>
          </a:prstGeom>
        </p:spPr>
      </p:pic>
      <p:sp>
        <p:nvSpPr>
          <p:cNvPr id="2" name="标题 1"/>
          <p:cNvSpPr>
            <a:spLocks noGrp="1"/>
          </p:cNvSpPr>
          <p:nvPr>
            <p:ph type="title" hasCustomPrompt="1"/>
            <p:custDataLst>
              <p:tags r:id="rId8"/>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0"/>
            </p:custDataLst>
          </p:nvPr>
        </p:nvSpPr>
        <p:spPr/>
        <p:txBody>
          <a:bodyPr/>
          <a:lstStyle/>
          <a:p>
            <a:endParaRPr 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userDrawn="1">
            <p:custDataLst>
              <p:tags r:id="rId3"/>
            </p:custDataLst>
          </p:nvPr>
        </p:nvPicPr>
        <p:blipFill>
          <a:blip r:embed="rId4" r:link="rId5"/>
          <a:stretch>
            <a:fillRect/>
          </a:stretch>
        </p:blipFill>
        <p:spPr>
          <a:xfrm>
            <a:off x="0" y="0"/>
            <a:ext cx="8366760" cy="6858000"/>
          </a:xfrm>
          <a:prstGeom prst="rect">
            <a:avLst/>
          </a:prstGeom>
        </p:spPr>
      </p:pic>
      <p:sp>
        <p:nvSpPr>
          <p:cNvPr id="2" name="标题 1"/>
          <p:cNvSpPr>
            <a:spLocks noGrp="1"/>
          </p:cNvSpPr>
          <p:nvPr>
            <p:ph type="title" hasCustomPrompt="1"/>
            <p:custDataLst>
              <p:tags r:id="rId6"/>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7"/>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userDrawn="1">
            <p:custDataLst>
              <p:tags r:id="rId3"/>
            </p:custDataLst>
          </p:nvPr>
        </p:nvPicPr>
        <p:blipFill>
          <a:blip r:embed="rId4" r:link="rId5"/>
          <a:stretch>
            <a:fillRect/>
          </a:stretch>
        </p:blipFill>
        <p:spPr>
          <a:xfrm>
            <a:off x="0" y="0"/>
            <a:ext cx="8375650" cy="6455410"/>
          </a:xfrm>
          <a:prstGeom prst="rect">
            <a:avLst/>
          </a:prstGeom>
        </p:spPr>
      </p:pic>
      <p:sp>
        <p:nvSpPr>
          <p:cNvPr id="2" name="标题 1"/>
          <p:cNvSpPr>
            <a:spLocks noGrp="1"/>
          </p:cNvSpPr>
          <p:nvPr>
            <p:ph type="ctrTitle" hasCustomPrompt="1"/>
            <p:custDataLst>
              <p:tags r:id="rId6"/>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7"/>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8"/>
            </p:custDataLst>
          </p:nvPr>
        </p:nvSpPr>
        <p:spPr/>
        <p:txBody>
          <a:bodyPr/>
          <a:lstStyle/>
          <a:p>
            <a:endParaRPr lang="en-US"/>
          </a:p>
        </p:txBody>
      </p:sp>
      <p:sp>
        <p:nvSpPr>
          <p:cNvPr id="6" name="灯片编号占位符 5"/>
          <p:cNvSpPr>
            <a:spLocks noGrp="1"/>
          </p:cNvSpPr>
          <p:nvPr>
            <p:ph type="sldNum" sz="quarter" idx="12"/>
            <p:custDataLst>
              <p:tags r:id="rId9"/>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10"/>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5" Type="http://schemas.openxmlformats.org/officeDocument/2006/relationships/theme" Target="../theme/theme3.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25.xml"/><Relationship Id="rId19" Type="http://schemas.openxmlformats.org/officeDocument/2006/relationships/tags" Target="../tags/tag138.xml"/><Relationship Id="rId18" Type="http://schemas.openxmlformats.org/officeDocument/2006/relationships/image" Target="../media/image19.png"/><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image" Target="NULL" TargetMode="External"/><Relationship Id="rId14" Type="http://schemas.openxmlformats.org/officeDocument/2006/relationships/image" Target="../media/image21.png"/><Relationship Id="rId13" Type="http://schemas.openxmlformats.org/officeDocument/2006/relationships/tags" Target="../tags/tag135.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5" Type="http://schemas.openxmlformats.org/officeDocument/2006/relationships/theme" Target="../theme/theme4.xml"/><Relationship Id="rId24" Type="http://schemas.openxmlformats.org/officeDocument/2006/relationships/tags" Target="../tags/tag216.xml"/><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slideLayout" Target="../slideLayouts/slideLayout37.xml"/><Relationship Id="rId19" Type="http://schemas.openxmlformats.org/officeDocument/2006/relationships/tags" Target="../tags/tag211.xml"/><Relationship Id="rId18" Type="http://schemas.openxmlformats.org/officeDocument/2006/relationships/image" Target="../media/image28.png"/><Relationship Id="rId17" Type="http://schemas.openxmlformats.org/officeDocument/2006/relationships/tags" Target="../tags/tag210.xml"/><Relationship Id="rId16" Type="http://schemas.openxmlformats.org/officeDocument/2006/relationships/image" Target="NULL" TargetMode="External"/><Relationship Id="rId15" Type="http://schemas.openxmlformats.org/officeDocument/2006/relationships/image" Target="../media/image27.png"/><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12192000" cy="6876415"/>
          </a:xfrm>
          <a:prstGeom prst="rect">
            <a:avLst/>
          </a:prstGeom>
          <a:solidFill>
            <a:srgbClr val="0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3200" b="1" kern="1200">
          <a:solidFill>
            <a:srgbClr val="FFFFFF"/>
          </a:solidFill>
          <a:latin typeface="Arial" panose="020B0604020202020204" pitchFamily="34" charset="0"/>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rgbClr val="FFFFFF"/>
          </a:solidFill>
          <a:latin typeface="Arial" panose="020B0604020202020204" pitchFamily="34" charset="0"/>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200" kern="1200">
          <a:solidFill>
            <a:srgbClr val="FFFFFF"/>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900" kern="1200">
          <a:solidFill>
            <a:srgbClr val="FFFFFF"/>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000" kern="1200">
          <a:solidFill>
            <a:srgbClr val="FFFFFF"/>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ng2x_01_正文"/>
          <p:cNvPicPr>
            <a:picLocks noChangeAspect="1"/>
          </p:cNvPicPr>
          <p:nvPr userDrawn="1">
            <p:custDataLst>
              <p:tags r:id="rId13"/>
            </p:custDataLst>
          </p:nvPr>
        </p:nvPicPr>
        <p:blipFill>
          <a:blip r:embed="rId14" r:link="rId15"/>
          <a:stretch>
            <a:fillRect/>
          </a:stretch>
        </p:blipFill>
        <p:spPr>
          <a:xfrm>
            <a:off x="5140007" y="317"/>
            <a:ext cx="4434840" cy="4425315"/>
          </a:xfrm>
          <a:prstGeom prst="rect">
            <a:avLst/>
          </a:prstGeom>
        </p:spPr>
      </p:pic>
      <p:sp>
        <p:nvSpPr>
          <p:cNvPr id="8" name="矩形 7"/>
          <p:cNvSpPr/>
          <p:nvPr userDrawn="1">
            <p:custDataLst>
              <p:tags r:id="rId16"/>
            </p:custDataLst>
          </p:nvPr>
        </p:nvSpPr>
        <p:spPr>
          <a:xfrm>
            <a:off x="-635" y="-635"/>
            <a:ext cx="12190730" cy="3536950"/>
          </a:xfrm>
          <a:prstGeom prst="rect">
            <a:avLst/>
          </a:prstGeom>
          <a:gradFill>
            <a:gsLst>
              <a:gs pos="0">
                <a:schemeClr val="accent1"/>
              </a:gs>
              <a:gs pos="49000">
                <a:schemeClr val="accent4">
                  <a:lumMod val="67000"/>
                  <a:lumOff val="33000"/>
                </a:schemeClr>
              </a:gs>
              <a:gs pos="100000">
                <a:schemeClr val="accent2">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pic>
        <p:nvPicPr>
          <p:cNvPr id="9" name="图片 8"/>
          <p:cNvPicPr>
            <a:picLocks noChangeAspect="1"/>
          </p:cNvPicPr>
          <p:nvPr userDrawn="1">
            <p:custDataLst>
              <p:tags r:id="rId17"/>
            </p:custDataLst>
          </p:nvPr>
        </p:nvPicPr>
        <p:blipFill>
          <a:blip r:embed="rId18">
            <a:duotone>
              <a:schemeClr val="accent2">
                <a:shade val="45000"/>
                <a:satMod val="135000"/>
              </a:schemeClr>
              <a:prstClr val="white"/>
            </a:duotone>
          </a:blip>
          <a:stretch>
            <a:fillRect/>
          </a:stretch>
        </p:blipFill>
        <p:spPr>
          <a:xfrm>
            <a:off x="9640847" y="-727"/>
            <a:ext cx="2121592" cy="1883827"/>
          </a:xfrm>
          <a:prstGeom prst="rect">
            <a:avLst/>
          </a:prstGeom>
        </p:spPr>
      </p:pic>
      <p:sp>
        <p:nvSpPr>
          <p:cNvPr id="2" name="标题占位符 1"/>
          <p:cNvSpPr>
            <a:spLocks noGrp="1"/>
          </p:cNvSpPr>
          <p:nvPr>
            <p:ph type="title"/>
            <p:custDataLst>
              <p:tags r:id="rId19"/>
            </p:custDataLst>
          </p:nvPr>
        </p:nvSpPr>
        <p:spPr>
          <a:xfrm>
            <a:off x="857250" y="509270"/>
            <a:ext cx="10515600" cy="614045"/>
          </a:xfrm>
          <a:prstGeom prst="rect">
            <a:avLst/>
          </a:prstGeom>
        </p:spPr>
        <p:txBody>
          <a:bodyPr vert="horz" lIns="0" tIns="0" rIns="0" bIns="0" rtlCol="0" anchor="t">
            <a:normAutofit/>
          </a:bodyPr>
          <a:lstStyle/>
          <a:p>
            <a:r>
              <a:rPr lang="en-US" dirty="0"/>
              <a:t>Click to add title</a:t>
            </a:r>
            <a:endParaRPr lang="en-US" dirty="0"/>
          </a:p>
        </p:txBody>
      </p:sp>
      <p:sp>
        <p:nvSpPr>
          <p:cNvPr id="10" name="任意多边形 9"/>
          <p:cNvSpPr/>
          <p:nvPr userDrawn="1">
            <p:custDataLst>
              <p:tags r:id="rId20"/>
            </p:custDataLst>
          </p:nvPr>
        </p:nvSpPr>
        <p:spPr>
          <a:xfrm>
            <a:off x="1270" y="1122680"/>
            <a:ext cx="12190730" cy="5735955"/>
          </a:xfrm>
          <a:custGeom>
            <a:avLst/>
            <a:gdLst>
              <a:gd name="adj" fmla="val 837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198" h="8977">
                <a:moveTo>
                  <a:pt x="861" y="0"/>
                </a:moveTo>
                <a:lnTo>
                  <a:pt x="18337" y="0"/>
                </a:lnTo>
                <a:cubicBezTo>
                  <a:pt x="18813" y="0"/>
                  <a:pt x="19198" y="385"/>
                  <a:pt x="19198" y="861"/>
                </a:cubicBezTo>
                <a:lnTo>
                  <a:pt x="19198" y="8977"/>
                </a:lnTo>
                <a:lnTo>
                  <a:pt x="0" y="8977"/>
                </a:lnTo>
                <a:lnTo>
                  <a:pt x="0" y="861"/>
                </a:lnTo>
                <a:cubicBezTo>
                  <a:pt x="0" y="385"/>
                  <a:pt x="385" y="0"/>
                  <a:pt x="861" y="0"/>
                </a:cubicBezTo>
                <a:close/>
              </a:path>
            </a:pathLst>
          </a:cu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3" name="文本占位符 2"/>
          <p:cNvSpPr>
            <a:spLocks noGrp="1"/>
          </p:cNvSpPr>
          <p:nvPr>
            <p:ph type="body" idx="1"/>
            <p:custDataLst>
              <p:tags r:id="rId21"/>
            </p:custDataLst>
          </p:nvPr>
        </p:nvSpPr>
        <p:spPr>
          <a:xfrm>
            <a:off x="838200" y="1406525"/>
            <a:ext cx="10515600" cy="4771390"/>
          </a:xfrm>
          <a:prstGeom prst="rect">
            <a:avLst/>
          </a:prstGeom>
        </p:spPr>
        <p:txBody>
          <a:bodyPr vert="horz" lIns="0" tIns="0" rIns="0" bIns="0" rtlCol="0">
            <a:normAutofit/>
          </a:bodyPr>
          <a:lstStyle/>
          <a:p>
            <a:pPr lvl="0"/>
            <a:r>
              <a:rPr lang="en-US" dirty="0"/>
              <a:t>Click to add text</a:t>
            </a:r>
            <a:endParaRPr lang="en-US" dirty="0"/>
          </a:p>
        </p:txBody>
      </p:sp>
      <p:sp>
        <p:nvSpPr>
          <p:cNvPr id="4" name="日期占位符 3"/>
          <p:cNvSpPr>
            <a:spLocks noGrp="1"/>
          </p:cNvSpPr>
          <p:nvPr>
            <p:ph type="dt" sz="half" idx="2"/>
            <p:custDataLst>
              <p:tags r:id="rId22"/>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24"/>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sym typeface="Arial" panose="020B0604020202020204" pitchFamily="34" charset="0"/>
              </a:defRPr>
            </a:lvl1pPr>
          </a:lstStyle>
          <a:p>
            <a:fld id="{BE5F26B5-172A-4DC2-B0B7-181CFC56B87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100000"/>
        </a:lnSpc>
        <a:spcBef>
          <a:spcPct val="0"/>
        </a:spcBef>
        <a:buNone/>
        <a:defRPr sz="2400" b="1" kern="1200">
          <a:solidFill>
            <a:schemeClr val="bg1"/>
          </a:solidFill>
          <a:latin typeface="+mj-lt"/>
          <a:ea typeface="+mj-ea"/>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1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14"/>
            </p:custDataLst>
          </p:nvPr>
        </p:nvPicPr>
        <p:blipFill>
          <a:blip r:embed="rId15" r:link="rId16"/>
          <a:stretch>
            <a:fillRect/>
          </a:stretch>
        </p:blipFill>
        <p:spPr>
          <a:xfrm>
            <a:off x="1587" y="0"/>
            <a:ext cx="4279265" cy="2276475"/>
          </a:xfrm>
          <a:prstGeom prst="rect">
            <a:avLst/>
          </a:prstGeom>
        </p:spPr>
      </p:pic>
      <p:pic>
        <p:nvPicPr>
          <p:cNvPr id="12" name="@png2x_01_正文"/>
          <p:cNvPicPr>
            <a:picLocks noChangeAspect="1"/>
          </p:cNvPicPr>
          <p:nvPr userDrawn="1">
            <p:custDataLst>
              <p:tags r:id="rId17"/>
            </p:custDataLst>
          </p:nvPr>
        </p:nvPicPr>
        <p:blipFill>
          <a:blip r:embed="rId18" r:link="rId16"/>
          <a:stretch>
            <a:fillRect/>
          </a:stretch>
        </p:blipFill>
        <p:spPr>
          <a:xfrm>
            <a:off x="10341913" y="4638501"/>
            <a:ext cx="1847864" cy="2218863"/>
          </a:xfrm>
          <a:prstGeom prst="rect">
            <a:avLst/>
          </a:prstGeom>
        </p:spPr>
      </p:pic>
      <p:sp>
        <p:nvSpPr>
          <p:cNvPr id="2" name="标题占位符 1"/>
          <p:cNvSpPr>
            <a:spLocks noGrp="1"/>
          </p:cNvSpPr>
          <p:nvPr>
            <p:ph type="title"/>
            <p:custDataLst>
              <p:tags r:id="rId19"/>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0"/>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1"/>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3"/>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41.xml"/><Relationship Id="rId1" Type="http://schemas.openxmlformats.org/officeDocument/2006/relationships/tags" Target="../tags/tag24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27.xml"/><Relationship Id="rId1" Type="http://schemas.openxmlformats.org/officeDocument/2006/relationships/tags" Target="../tags/tag226.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2.xml"/><Relationship Id="rId1" Type="http://schemas.openxmlformats.org/officeDocument/2006/relationships/tags" Target="../tags/tag23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7.xml"/><Relationship Id="rId1" Type="http://schemas.openxmlformats.org/officeDocument/2006/relationships/tags" Target="../tags/tag2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239.xml"/><Relationship Id="rId1" Type="http://schemas.openxmlformats.org/officeDocument/2006/relationships/tags" Target="../tags/tag2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1"/>
          </p:cNvSpPr>
          <p:nvPr>
            <p:custDataLst>
              <p:tags r:id="rId1"/>
            </p:custDataLst>
          </p:nvPr>
        </p:nvSpPr>
        <p:spPr>
          <a:xfrm>
            <a:off x="1524000" y="1302385"/>
            <a:ext cx="9144000" cy="4966335"/>
          </a:xfrm>
          <a:prstGeom prst="rect">
            <a:avLst/>
          </a:prstGeom>
        </p:spPr>
        <p:txBody>
          <a:bodyPr vert="horz" lIns="91440" tIns="45720" rIns="91440" bIns="45720" rtlCol="0">
            <a:normAutofit fontScale="75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en-US">
                <a:solidFill>
                  <a:schemeClr val="tx1"/>
                </a:solidFill>
                <a:latin typeface="Times New Roman" panose="02020603050405020304" charset="0"/>
                <a:cs typeface="Times New Roman" panose="02020603050405020304" charset="0"/>
              </a:rPr>
              <a:t>5.1 Openning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5.2 Reading Data from Server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5.3 Reading Header: Retrieving specific Header Fields and Retrieving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Arbitrary Header Fields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5.4 Cache: Web Cache for Java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5.5 Configuring the Connection: protected URL url, protected boolean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connected, protected boolean allowUserInteraction, protected boolean doInput, protected boolean doOutput, protected boolean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ifModificationSince, protected boolean useCaches and Timeouts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5.6 Configuring the Client Request HTTP Header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5.7 Security Considerations for URLConnections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5.8 Guessing MIME Media Types </a:t>
            </a:r>
            <a:endParaRPr lang="en-US" altLang="en-US">
              <a:solidFill>
                <a:schemeClr val="tx1"/>
              </a:solidFill>
              <a:latin typeface="Times New Roman" panose="02020603050405020304" charset="0"/>
              <a:cs typeface="Times New Roman" panose="02020603050405020304" charset="0"/>
            </a:endParaRPr>
          </a:p>
          <a:p>
            <a:pPr algn="l"/>
            <a:r>
              <a:rPr lang="en-US" altLang="en-US">
                <a:solidFill>
                  <a:schemeClr val="tx1"/>
                </a:solidFill>
                <a:latin typeface="Times New Roman" panose="02020603050405020304" charset="0"/>
                <a:cs typeface="Times New Roman" panose="02020603050405020304" charset="0"/>
              </a:rPr>
              <a:t>5.9 HttpURLConnection: The Request Methods, Disconnecting from the Server, Handling Server Responses, Proxies and Streaming Mode </a:t>
            </a:r>
            <a:endParaRPr lang="en-US" altLang="en-US">
              <a:solidFill>
                <a:schemeClr val="tx1"/>
              </a:solidFill>
              <a:latin typeface="Times New Roman" panose="02020603050405020304" charset="0"/>
              <a:cs typeface="Times New Roman" panose="02020603050405020304" charset="0"/>
            </a:endParaRPr>
          </a:p>
          <a:p>
            <a:pPr algn="l"/>
            <a:endParaRPr lang="en-US" altLang="en-US">
              <a:solidFill>
                <a:schemeClr val="tx1"/>
              </a:solidFill>
              <a:latin typeface="Times New Roman" panose="02020603050405020304" charset="0"/>
              <a:cs typeface="Times New Roman" panose="02020603050405020304" charset="0"/>
            </a:endParaRPr>
          </a:p>
        </p:txBody>
      </p:sp>
      <p:sp>
        <p:nvSpPr>
          <p:cNvPr id="16" name="Title 13"/>
          <p:cNvSpPr>
            <a:spLocks noGrp="1"/>
          </p:cNvSpPr>
          <p:nvPr>
            <p:custDataLst>
              <p:tags r:id="rId2"/>
            </p:custDataLst>
          </p:nvPr>
        </p:nvSpPr>
        <p:spPr>
          <a:xfrm>
            <a:off x="1524000" y="273685"/>
            <a:ext cx="9144000" cy="848995"/>
          </a:xfrm>
          <a:prstGeom prst="rect">
            <a:avLst/>
          </a:prstGeom>
        </p:spPr>
        <p:txBody>
          <a:bodyPr vert="horz" lIns="91440" tIns="45720" rIns="91440" bIns="45720" rtlCol="0" anchor="b">
            <a:normAutofit fontScale="80000"/>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9"/>
          <p:cNvSpPr>
            <a:spLocks noGrp="1"/>
          </p:cNvSpPr>
          <p:nvPr>
            <p:custDataLst>
              <p:tags r:id="rId1"/>
            </p:custDataLst>
          </p:nvPr>
        </p:nvSpPr>
        <p:spPr>
          <a:xfrm>
            <a:off x="838200" y="160020"/>
            <a:ext cx="10515600" cy="1101090"/>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sz="4000">
                <a:solidFill>
                  <a:schemeClr val="tx1"/>
                </a:solidFill>
                <a:latin typeface="Times New Roman" panose="02020603050405020304" charset="0"/>
                <a:cs typeface="Times New Roman" panose="02020603050405020304" charset="0"/>
              </a:rPr>
              <a:t>public int getContentLength()</a:t>
            </a:r>
            <a:endParaRPr sz="4000">
              <a:solidFill>
                <a:schemeClr val="tx1"/>
              </a:solidFill>
              <a:latin typeface="Times New Roman" panose="02020603050405020304" charset="0"/>
              <a:cs typeface="Times New Roman" panose="02020603050405020304" charset="0"/>
            </a:endParaRPr>
          </a:p>
        </p:txBody>
      </p:sp>
      <p:sp>
        <p:nvSpPr>
          <p:cNvPr id="12" name="Text Box 11"/>
          <p:cNvSpPr txBox="1"/>
          <p:nvPr/>
        </p:nvSpPr>
        <p:spPr>
          <a:xfrm>
            <a:off x="837565" y="1641475"/>
            <a:ext cx="10516235" cy="4661535"/>
          </a:xfrm>
          <a:prstGeom prst="rect">
            <a:avLst/>
          </a:prstGeom>
          <a:noFill/>
        </p:spPr>
        <p:txBody>
          <a:bodyPr wrap="square" rtlCol="0">
            <a:noAutofit/>
          </a:bodyPr>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the number of bytes in the response body.</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Returns -1 if the Content-Length header is missing or unknown.</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Used when the exact size of data must be known in advance.</a:t>
            </a:r>
            <a:endParaRPr lang="en-US"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b="1">
                <a:latin typeface="Times New Roman" panose="02020603050405020304" charset="0"/>
                <a:cs typeface="Times New Roman" panose="02020603050405020304" charset="0"/>
              </a:rPr>
              <a:t>Why getContentLength() Is Important for Binary Files</a:t>
            </a:r>
            <a:endParaRPr lang="en-US" altLang="en-US" b="1">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For binary files (images, videos, class files), servers may not close the connection immediately, so the client must know exactly how many bytes to read.</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example:</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URLConnection uc = u.openConnection();</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String contentType = uc.getContentType();</a:t>
            </a:r>
            <a:endParaRPr lang="en-US" altLang="en-US">
              <a:latin typeface="Times New Roman" panose="02020603050405020304" charset="0"/>
              <a:cs typeface="Times New Roman" panose="02020603050405020304" charset="0"/>
            </a:endParaRPr>
          </a:p>
          <a:p>
            <a:pPr indent="0">
              <a:buFont typeface="Arial" panose="020B0604020202020204" pitchFamily="34" charset="0"/>
              <a:buNone/>
            </a:pPr>
            <a:r>
              <a:rPr lang="en-US" altLang="en-US">
                <a:latin typeface="Times New Roman" panose="02020603050405020304" charset="0"/>
                <a:cs typeface="Times New Roman" panose="02020603050405020304" charset="0"/>
              </a:rPr>
              <a:t>        int contentLength = uc.getContentLength();</a:t>
            </a:r>
            <a:endParaRPr lang="en-US" altLang="en-US">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solidFill>
                  <a:schemeClr val="tx1"/>
                </a:solidFill>
                <a:latin typeface="Times New Roman" panose="02020603050405020304" charset="0"/>
                <a:cs typeface="Times New Roman" panose="02020603050405020304" charset="0"/>
              </a:rPr>
              <a:t>In Java, the URLConnection class represents a communication link between a Java program and a resource on the Internet, such as a web page, file, or API. It is part of the java.net package and is commonly used to read data from servers, send data to servers, read HTTP headers, configure requests, manage caching, and handle security issues.</a:t>
            </a:r>
            <a:endParaRPr lang="en-US" altLang="en-US" sz="24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introduction of URL Connection</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A URLConnection object is created by calling the openConnection() method on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Steps to Open a URLConnection:</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Create a </a:t>
            </a:r>
            <a:r>
              <a:rPr lang="en-US" altLang="en-US" sz="2000" b="1">
                <a:solidFill>
                  <a:schemeClr val="tx1"/>
                </a:solidFill>
                <a:latin typeface="Times New Roman" panose="02020603050405020304" charset="0"/>
                <a:cs typeface="Times New Roman" panose="02020603050405020304" charset="0"/>
              </a:rPr>
              <a:t>URL</a:t>
            </a:r>
            <a:r>
              <a:rPr lang="en-US" altLang="en-US" sz="2000">
                <a:solidFill>
                  <a:schemeClr val="tx1"/>
                </a:solidFill>
                <a:latin typeface="Times New Roman" panose="02020603050405020304" charset="0"/>
                <a:cs typeface="Times New Roman" panose="02020603050405020304" charset="0"/>
              </a:rPr>
              <a:t> object.</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Call </a:t>
            </a:r>
            <a:r>
              <a:rPr lang="en-US" altLang="en-US" sz="2000" b="1">
                <a:solidFill>
                  <a:schemeClr val="tx1"/>
                </a:solidFill>
                <a:latin typeface="Times New Roman" panose="02020603050405020304" charset="0"/>
                <a:cs typeface="Times New Roman" panose="02020603050405020304" charset="0"/>
              </a:rPr>
              <a:t>openConnection()</a:t>
            </a:r>
            <a:r>
              <a:rPr lang="en-US" altLang="en-US" sz="2000">
                <a:solidFill>
                  <a:schemeClr val="tx1"/>
                </a:solidFill>
                <a:latin typeface="Times New Roman" panose="02020603050405020304" charset="0"/>
                <a:cs typeface="Times New Roman" panose="02020603050405020304" charset="0"/>
              </a:rPr>
              <a:t> on the URL.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Configure the connection (optional).</a:t>
            </a:r>
            <a:endParaRPr lang="en-US" altLang="en-US" sz="2000">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sz="2000">
                <a:solidFill>
                  <a:schemeClr val="tx1"/>
                </a:solidFill>
                <a:latin typeface="Times New Roman" panose="02020603050405020304" charset="0"/>
                <a:cs typeface="Times New Roman" panose="02020603050405020304" charset="0"/>
              </a:rPr>
              <a:t>Connect to the server.</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Opening URLConnections</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784860"/>
            <a:ext cx="10515600" cy="539242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Times New Roman" panose="02020603050405020304" charset="0"/>
                <a:cs typeface="Times New Roman" panose="02020603050405020304" charset="0"/>
              </a:rPr>
              <a:t>Example :</a:t>
            </a:r>
            <a:endParaRPr 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 url = new URL("https://www.example.com");</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URLConnection connection = url.openConnection();</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connection.connect();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        System.out.println("Connection opened successfully");</a:t>
            </a:r>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825625"/>
            <a:ext cx="10515600" cy="4351338"/>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a:solidFill>
                  <a:schemeClr val="tx1"/>
                </a:solidFill>
                <a:latin typeface="Times New Roman" panose="02020603050405020304" charset="0"/>
                <a:cs typeface="Times New Roman" panose="02020603050405020304" charset="0"/>
              </a:rPr>
              <a:t>Once the connection is open, data can be read using an InputStream.</a:t>
            </a:r>
            <a:endParaRPr lang="en-US" altLang="en-US" sz="2000">
              <a:solidFill>
                <a:schemeClr val="tx1"/>
              </a:solidFill>
              <a:latin typeface="Times New Roman" panose="02020603050405020304" charset="0"/>
              <a:cs typeface="Times New Roman" panose="02020603050405020304" charset="0"/>
            </a:endParaRPr>
          </a:p>
          <a:p>
            <a:r>
              <a:rPr lang="en-US" altLang="en-US" sz="2000">
                <a:solidFill>
                  <a:schemeClr val="tx1"/>
                </a:solidFill>
                <a:latin typeface="Times New Roman" panose="02020603050405020304" charset="0"/>
                <a:cs typeface="Times New Roman" panose="02020603050405020304" charset="0"/>
              </a:rPr>
              <a:t>The following is the minimal set of steps needed to retrieve data from a URL using a</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URLConnection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1. Construct a URL object.</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2. Invoke the URL object’s openConnection() method to retrieve a URLConnection</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    object for that URL.</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3. Invoke the URLConnection’s getInputStream() method.</a:t>
            </a:r>
            <a:endParaRPr lang="en-US" altLang="en-US" sz="2000">
              <a:solidFill>
                <a:schemeClr val="tx1"/>
              </a:solidFill>
              <a:latin typeface="Times New Roman" panose="02020603050405020304" charset="0"/>
              <a:cs typeface="Times New Roman" panose="02020603050405020304" charset="0"/>
            </a:endParaRPr>
          </a:p>
          <a:p>
            <a:pPr marL="0" indent="0">
              <a:buNone/>
            </a:pPr>
            <a:r>
              <a:rPr lang="en-US" altLang="en-US" sz="2000">
                <a:solidFill>
                  <a:schemeClr val="tx1"/>
                </a:solidFill>
                <a:latin typeface="Times New Roman" panose="02020603050405020304" charset="0"/>
                <a:cs typeface="Times New Roman" panose="02020603050405020304" charset="0"/>
              </a:rPr>
              <a:t>4. Read from the input stream using the usual stream API.</a:t>
            </a:r>
            <a:endParaRPr lang="en-US" altLang="en-US" sz="2000">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1325563"/>
          </a:xfrm>
          <a:prstGeom prst="rect">
            <a:avLst/>
          </a:prstGeom>
        </p:spPr>
        <p:txBody>
          <a:bodyPr vert="horz" lIns="91440" tIns="45720" rIns="91440" bIns="45720" rtlCol="0" anchor="b">
            <a:normAutofit/>
          </a:bodyPr>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a:solidFill>
                  <a:schemeClr val="tx1"/>
                </a:solidFill>
                <a:latin typeface="Times New Roman" panose="02020603050405020304" charset="0"/>
                <a:cs typeface="Times New Roman" panose="02020603050405020304" charset="0"/>
              </a:rPr>
              <a:t>Reading Data from Server</a:t>
            </a:r>
            <a:endParaRPr>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448310"/>
            <a:ext cx="10515600" cy="572897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solidFill>
                  <a:schemeClr val="tx1"/>
                </a:solidFill>
                <a:latin typeface="Times New Roman" panose="02020603050405020304" charset="0"/>
                <a:cs typeface="Times New Roman" panose="02020603050405020304" charset="0"/>
              </a:rPr>
              <a:t>URL u = new URL(args[0]);</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try (InputStream raw = uc.getInputStream()) {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InputStream buffer = new BufferedInputStream(raw);</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 chain the InputStream to a Reader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Reader reader = new InputStreamReader(buffer);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while ((c = reader.read()) != -1) {</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System.out.print((char) c);</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1343025"/>
            <a:ext cx="10515600" cy="4834255"/>
          </a:xfrm>
          <a:prstGeom prst="rect">
            <a:avLst/>
          </a:prstGeom>
        </p:spPr>
        <p:txBody>
          <a:bodyPr vert="horz" wrap="square"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solidFill>
                  <a:schemeClr val="tx1"/>
                </a:solidFill>
                <a:latin typeface="Times New Roman" panose="02020603050405020304" charset="0"/>
                <a:cs typeface="Times New Roman" panose="02020603050405020304" charset="0"/>
              </a:rPr>
              <a:t>HTTP headers provide metadata such as content type, length, cookies, and server details.</a:t>
            </a:r>
            <a:endParaRPr lang="en-US" altLang="en-US">
              <a:solidFill>
                <a:schemeClr val="tx1"/>
              </a:solidFill>
              <a:latin typeface="Times New Roman" panose="02020603050405020304" charset="0"/>
              <a:cs typeface="Times New Roman" panose="02020603050405020304" charset="0"/>
            </a:endParaRPr>
          </a:p>
          <a:p>
            <a:r>
              <a:rPr lang="en-US" altLang="en-US">
                <a:solidFill>
                  <a:schemeClr val="tx1"/>
                </a:solidFill>
                <a:latin typeface="Times New Roman" panose="02020603050405020304" charset="0"/>
                <a:cs typeface="Times New Roman" panose="02020603050405020304" charset="0"/>
              </a:rPr>
              <a:t>HTTP servers provide a substantial amount of information in the header that precedes each response. For example, here’s a typical HTTP header returned by an Apache web</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HTTP/1.1 301 Moved Permanently</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Date: Sun, 21 Apr 2013 15:12:46 GMT</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Server: Apache</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Location: http://www.ibiblio.org/</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a:solidFill>
                  <a:schemeClr val="tx1"/>
                </a:solidFill>
                <a:latin typeface="Times New Roman" panose="02020603050405020304" charset="0"/>
                <a:cs typeface="Times New Roman" panose="02020603050405020304" charset="0"/>
              </a:rPr>
              <a:t>Content-Length: 296</a:t>
            </a:r>
            <a:endParaRPr lang="en-US" altLang="en-US">
              <a:solidFill>
                <a:schemeClr val="tx1"/>
              </a:solidFill>
              <a:latin typeface="Times New Roman" panose="02020603050405020304" charset="0"/>
              <a:cs typeface="Times New Roman" panose="02020603050405020304" charset="0"/>
            </a:endParaRPr>
          </a:p>
          <a:p>
            <a:pPr marL="0" indent="0">
              <a:buNone/>
            </a:pPr>
            <a:r>
              <a:rPr lang="en-US" altLang="en-US" b="1">
                <a:solidFill>
                  <a:schemeClr val="tx1"/>
                </a:solidFill>
                <a:latin typeface="Times New Roman" panose="02020603050405020304" charset="0"/>
                <a:cs typeface="Times New Roman" panose="02020603050405020304" charset="0"/>
              </a:rPr>
              <a:t>Java provides two approaches to read headers:</a:t>
            </a:r>
            <a:endParaRPr lang="en-US" altLang="en-US" b="1">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specific (common) header fields</a:t>
            </a:r>
            <a:endParaRPr lang="en-US" altLang="en-US">
              <a:solidFill>
                <a:schemeClr val="tx1"/>
              </a:solidFill>
              <a:latin typeface="Times New Roman" panose="02020603050405020304" charset="0"/>
              <a:cs typeface="Times New Roman" panose="02020603050405020304" charset="0"/>
            </a:endParaRPr>
          </a:p>
          <a:p>
            <a:pPr marL="457200" indent="-457200">
              <a:buAutoNum type="arabicPeriod"/>
            </a:pPr>
            <a:r>
              <a:rPr lang="en-US" altLang="en-US">
                <a:solidFill>
                  <a:schemeClr val="tx1"/>
                </a:solidFill>
                <a:latin typeface="Times New Roman" panose="02020603050405020304" charset="0"/>
                <a:cs typeface="Times New Roman" panose="02020603050405020304" charset="0"/>
              </a:rPr>
              <a:t>Retrieving arbitrary (any) header fields</a:t>
            </a:r>
            <a:endParaRPr lang="en-US" altLang="en-US">
              <a:solidFill>
                <a:schemeClr val="tx1"/>
              </a:solidFill>
              <a:latin typeface="Times New Roman" panose="02020603050405020304" charset="0"/>
              <a:cs typeface="Times New Roman" panose="02020603050405020304" charset="0"/>
            </a:endParaRPr>
          </a:p>
        </p:txBody>
      </p:sp>
      <p:sp>
        <p:nvSpPr>
          <p:cNvPr id="16" name="Title 14"/>
          <p:cNvSpPr>
            <a:spLocks noGrp="1"/>
          </p:cNvSpPr>
          <p:nvPr>
            <p:custDataLst>
              <p:tags r:id="rId2"/>
            </p:custDataLst>
          </p:nvPr>
        </p:nvSpPr>
        <p:spPr>
          <a:xfrm>
            <a:off x="838200" y="365125"/>
            <a:ext cx="10515600" cy="977265"/>
          </a:xfrm>
          <a:prstGeom prst="rect">
            <a:avLst/>
          </a:prstGeom>
        </p:spPr>
        <p:txBody>
          <a:bodyPr vert="horz" lIns="91440" tIns="45720" rIns="91440" bIns="45720" rtlCol="0" anchor="b"/>
          <a:lstStyle>
            <a:lvl1pPr marL="0" marR="0" algn="ctr" defTabSz="914400" rtl="0" eaLnBrk="1" fontAlgn="auto" latinLnBrk="0" hangingPunct="1">
              <a:lnSpc>
                <a:spcPct val="90000"/>
              </a:lnSpc>
              <a:spcBef>
                <a:spcPct val="0"/>
              </a:spcBef>
              <a:buClrTx/>
              <a:buSzTx/>
              <a:buFontTx/>
              <a:buNone/>
              <a:defRPr kumimoji="0" lang="en-US" sz="6000" b="0" i="0" u="none" strike="noStrike" kern="1200" cap="none" spc="0" normalizeH="0" baseline="0" noProof="1">
                <a:solidFill>
                  <a:srgbClr val="000000"/>
                </a:solidFill>
                <a:latin typeface="+mj-lt"/>
                <a:ea typeface="+mj-ea"/>
                <a:cs typeface="+mj-cs"/>
              </a:defRPr>
            </a:lvl1pPr>
          </a:lstStyle>
          <a:p>
            <a:r>
              <a:rPr sz="4800">
                <a:solidFill>
                  <a:schemeClr val="tx1"/>
                </a:solidFill>
                <a:latin typeface="Times New Roman" panose="02020603050405020304" charset="0"/>
                <a:cs typeface="Times New Roman" panose="02020603050405020304" charset="0"/>
              </a:rPr>
              <a:t>Reading Headers</a:t>
            </a:r>
            <a:endParaRPr sz="4800">
              <a:solidFill>
                <a:schemeClr val="tx1"/>
              </a:solidFill>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609600"/>
            <a:ext cx="10515600" cy="561149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200">
                <a:solidFill>
                  <a:schemeClr val="tx1"/>
                </a:solidFill>
                <a:latin typeface="Times New Roman" panose="02020603050405020304" charset="0"/>
                <a:cs typeface="Times New Roman" panose="02020603050405020304" charset="0"/>
                <a:sym typeface="+mn-ea"/>
              </a:rPr>
              <a:t>Retrieving Specific Header Fields</a:t>
            </a:r>
            <a:endParaRPr lang="en-US" altLang="en-US" sz="3200">
              <a:solidFill>
                <a:schemeClr val="tx1"/>
              </a:solidFill>
              <a:latin typeface="Times New Roman" panose="02020603050405020304" charset="0"/>
              <a:cs typeface="Times New Roman" panose="02020603050405020304" charset="0"/>
              <a:sym typeface="+mn-ea"/>
            </a:endParaRPr>
          </a:p>
          <a:p>
            <a:pPr marL="0" indent="0">
              <a:buNone/>
            </a:pPr>
            <a:r>
              <a:rPr lang="en-US" altLang="en-US" sz="2400">
                <a:solidFill>
                  <a:schemeClr val="tx1"/>
                </a:solidFill>
                <a:latin typeface="Times New Roman" panose="02020603050405020304" charset="0"/>
                <a:cs typeface="Times New Roman" panose="02020603050405020304" charset="0"/>
              </a:rPr>
              <a:t>The first six methods request specific, particularly common fields from the header.</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These are: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Content-type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Content-length</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Content-encoding</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Date</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Last-modified</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 Expires</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a:solidFill>
                <a:schemeClr val="tx1"/>
              </a:solidFill>
              <a:latin typeface="Times New Roman" panose="02020603050405020304" charset="0"/>
              <a:cs typeface="Times New Roman" panose="02020603050405020304" charset="0"/>
            </a:endParaRPr>
          </a:p>
          <a:p>
            <a:endParaRPr lang="en-US" altLang="en-US">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2"/>
          <p:cNvSpPr>
            <a:spLocks noGrp="1"/>
          </p:cNvSpPr>
          <p:nvPr>
            <p:custDataLst>
              <p:tags r:id="rId1"/>
            </p:custDataLst>
          </p:nvPr>
        </p:nvSpPr>
        <p:spPr>
          <a:xfrm>
            <a:off x="838200" y="521335"/>
            <a:ext cx="10515600" cy="565594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a:solidFill>
                  <a:schemeClr val="tx1"/>
                </a:solidFill>
                <a:latin typeface="Times New Roman" panose="02020603050405020304" charset="0"/>
                <a:cs typeface="Times New Roman" panose="02020603050405020304" charset="0"/>
              </a:rPr>
              <a:t>public String getContentType():</a:t>
            </a:r>
            <a:endParaRPr lang="en-US" altLang="en-US">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the MIME media type of the response body.</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Depends on the server sending a valid Content-Type header.</a:t>
            </a:r>
            <a:endParaRPr lang="en-US" altLang="en-US" sz="2400">
              <a:solidFill>
                <a:schemeClr val="tx1"/>
              </a:solidFill>
              <a:latin typeface="Times New Roman" panose="02020603050405020304" charset="0"/>
              <a:cs typeface="Times New Roman" panose="02020603050405020304" charset="0"/>
            </a:endParaRPr>
          </a:p>
          <a:p>
            <a:r>
              <a:rPr lang="en-US" altLang="en-US" sz="2400">
                <a:solidFill>
                  <a:schemeClr val="tx1"/>
                </a:solidFill>
                <a:latin typeface="Times New Roman" panose="02020603050405020304" charset="0"/>
                <a:cs typeface="Times New Roman" panose="02020603050405020304" charset="0"/>
              </a:rPr>
              <a:t>Returns null if the header is not available.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example: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String encoding = "ISO-8859-1"; // default</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 u = new URL(args[i]);</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URLConnection uc = u.openConnection();</a:t>
            </a:r>
            <a:endParaRPr lang="en-US" altLang="en-US" sz="2400">
              <a:solidFill>
                <a:schemeClr val="tx1"/>
              </a:solidFill>
              <a:latin typeface="Times New Roman" panose="02020603050405020304" charset="0"/>
              <a:cs typeface="Times New Roman" panose="02020603050405020304" charset="0"/>
            </a:endParaRPr>
          </a:p>
          <a:p>
            <a:pPr marL="0" indent="0">
              <a:buNone/>
            </a:pP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String contentType = uc.getContentType();</a:t>
            </a:r>
            <a:endParaRPr lang="en-US" altLang="en-US" sz="2400">
              <a:solidFill>
                <a:schemeClr val="tx1"/>
              </a:solidFill>
              <a:latin typeface="Times New Roman" panose="02020603050405020304" charset="0"/>
              <a:cs typeface="Times New Roman" panose="02020603050405020304" charset="0"/>
            </a:endParaRPr>
          </a:p>
          <a:p>
            <a:pPr marL="0" indent="0">
              <a:buNone/>
            </a:pPr>
            <a:r>
              <a:rPr lang="en-US" altLang="en-US" sz="2400">
                <a:solidFill>
                  <a:schemeClr val="tx1"/>
                </a:solidFill>
                <a:latin typeface="Times New Roman" panose="02020603050405020304" charset="0"/>
                <a:cs typeface="Times New Roman" panose="02020603050405020304" charset="0"/>
              </a:rPr>
              <a:t>                int encodingStart = contentType.indexOf("charset=");</a:t>
            </a:r>
            <a:endParaRPr lang="en-US" altLang="en-US" sz="2400">
              <a:solidFill>
                <a:schemeClr val="tx1"/>
              </a:solidFill>
              <a:latin typeface="Times New Roman" panose="02020603050405020304" charset="0"/>
              <a:cs typeface="Times New Roman" panose="02020603050405020304" charset="0"/>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BEAUTIFY_FLAG" val="#wm#"/>
  <p:tag name="KSO_WM_UNIT_TYPE" val="i"/>
  <p:tag name="KSO_WM_UNIT_INDEX"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BEAUTIFY_FLAG" val="#wm#"/>
  <p:tag name="KSO_WM_UNIT_TYPE" val="i"/>
  <p:tag name="KSO_WM_UNIT_INDEX"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3"/>
  <p:tag name="KSO_WM_UNIT_LAYERLEVEL" val="1"/>
  <p:tag name="KSO_WM_TAG_VERSION" val="3.0"/>
  <p:tag name="KSO_WM_BEAUTIFY_FLAG" val="#wm#"/>
  <p:tag name="KSO_WM_UNIT_TYPE" val="i"/>
  <p:tag name="KSO_WM_UNIT_INDEX" val="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BEAUTIFY_FLAG" val="#wm#"/>
  <p:tag name="KSO_WM_UNIT_TYPE" val="i"/>
  <p:tag name="KSO_WM_UNIT_INDEX"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3"/>
  <p:tag name="KSO_WM_UNIT_LAYERLEVEL" val="1"/>
  <p:tag name="KSO_WM_TAG_VERSION" val="3.0"/>
  <p:tag name="KSO_WM_BEAUTIFY_FLAG" val="#wm#"/>
  <p:tag name="KSO_WM_UNIT_TYPE" val="i"/>
  <p:tag name="KSO_WM_UNIT_INDEX" val="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802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4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4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1.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5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60.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1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167.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476"/>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17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17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7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178.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7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8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8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9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9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9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20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20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7.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21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21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16.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217.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18.xml><?xml version="1.0" encoding="utf-8"?>
<p:tagLst xmlns:p="http://schemas.openxmlformats.org/presentationml/2006/main">
  <p:tag name="KSO_WM_UNIT_INDEX" val="1"/>
  <p:tag name="KSO_WM_UNIT_TYPE" val="a"/>
  <p:tag name="KSO_WM_BEAUTIFY_FLAG" val="#wm#"/>
</p:tagLst>
</file>

<file path=ppt/tags/tag219.xml><?xml version="1.0" encoding="utf-8"?>
<p:tagLst xmlns:p="http://schemas.openxmlformats.org/presentationml/2006/main">
  <p:tag name="KSO_WM_SLIDE_TYPE" val="text"/>
  <p:tag name="KSO_WM_BEAUTIFY_FLAG" val="#wm#"/>
  <p:tag name="KSO_WM_SLIDE_THEME_ID" val="3321029"/>
  <p:tag name="KSO_WM_SLIDE_THEME_NAME" val="Z_20238020_Purple Minimalist"/>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20.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1.xml><?xml version="1.0" encoding="utf-8"?>
<p:tagLst xmlns:p="http://schemas.openxmlformats.org/presentationml/2006/main">
  <p:tag name="KSO_WM_UNIT_INDEX" val="1"/>
  <p:tag name="KSO_WM_UNIT_TYPE" val="a"/>
  <p:tag name="KSO_WM_BEAUTIFY_FLAG" val="#wm#"/>
  <p:tag name="KSO_WM_UNIT_TEXT" val="URL Connection"/>
</p:tagLst>
</file>

<file path=ppt/tags/tag222.xml><?xml version="1.0" encoding="utf-8"?>
<p:tagLst xmlns:p="http://schemas.openxmlformats.org/presentationml/2006/main">
  <p:tag name="KSO_WM_SLIDE_TYPE" val="text"/>
  <p:tag name="KSO_WM_BEAUTIFY_FLAG" val="#wm#"/>
</p:tagLst>
</file>

<file path=ppt/tags/tag22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4.xml><?xml version="1.0" encoding="utf-8"?>
<p:tagLst xmlns:p="http://schemas.openxmlformats.org/presentationml/2006/main">
  <p:tag name="KSO_WM_UNIT_INDEX" val="1"/>
  <p:tag name="KSO_WM_UNIT_TYPE" val="a"/>
  <p:tag name="KSO_WM_BEAUTIFY_FLAG" val="#wm#"/>
  <p:tag name="KSO_WM_UNIT_TEXT" val="introduction of URL Connection"/>
</p:tagLst>
</file>

<file path=ppt/tags/tag225.xml><?xml version="1.0" encoding="utf-8"?>
<p:tagLst xmlns:p="http://schemas.openxmlformats.org/presentationml/2006/main">
  <p:tag name="KSO_WM_SLIDE_TYPE" val="text"/>
  <p:tag name="KSO_WM_BEAUTIFY_FLAG" val="#wm#"/>
</p:tagLst>
</file>

<file path=ppt/tags/tag22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27.xml><?xml version="1.0" encoding="utf-8"?>
<p:tagLst xmlns:p="http://schemas.openxmlformats.org/presentationml/2006/main">
  <p:tag name="KSO_WM_SLIDE_TYPE" val="text"/>
  <p:tag name="KSO_WM_BEAUTIFY_FLAG" val="#wm#"/>
</p:tagLst>
</file>

<file path=ppt/tags/tag228.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29.xml><?xml version="1.0" encoding="utf-8"?>
<p:tagLst xmlns:p="http://schemas.openxmlformats.org/presentationml/2006/main">
  <p:tag name="KSO_WM_UNIT_INDEX" val="1"/>
  <p:tag name="KSO_WM_UNIT_TYPE" val="a"/>
  <p:tag name="KSO_WM_BEAUTIFY_FLAG" val="#wm#"/>
  <p:tag name="KSO_WM_UNIT_TEXT" val="Opening URLConnections"/>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230.xml><?xml version="1.0" encoding="utf-8"?>
<p:tagLst xmlns:p="http://schemas.openxmlformats.org/presentationml/2006/main">
  <p:tag name="KSO_WM_SLIDE_TYPE" val="text"/>
  <p:tag name="KSO_WM_BEAUTIFY_FLAG" val="#wm#"/>
</p:tagLst>
</file>

<file path=ppt/tags/tag231.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2.xml><?xml version="1.0" encoding="utf-8"?>
<p:tagLst xmlns:p="http://schemas.openxmlformats.org/presentationml/2006/main">
  <p:tag name="KSO_WM_SLIDE_TYPE" val="text"/>
  <p:tag name="KSO_WM_BEAUTIFY_FLAG" val="#wm#"/>
</p:tagLst>
</file>

<file path=ppt/tags/tag233.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234.xml><?xml version="1.0" encoding="utf-8"?>
<p:tagLst xmlns:p="http://schemas.openxmlformats.org/presentationml/2006/main">
  <p:tag name="KSO_WM_UNIT_INDEX" val="1"/>
  <p:tag name="KSO_WM_UNIT_TYPE" val="a"/>
  <p:tag name="KSO_WM_BEAUTIFY_FLAG" val="#wm#"/>
  <p:tag name="KSO_WM_UNIT_TEXT" val="Reading Data from Server"/>
</p:tagLst>
</file>

<file path=ppt/tags/tag235.xml><?xml version="1.0" encoding="utf-8"?>
<p:tagLst xmlns:p="http://schemas.openxmlformats.org/presentationml/2006/main">
  <p:tag name="KSO_WM_SLIDE_TYPE" val="text"/>
  <p:tag name="KSO_WM_BEAUTIFY_FLAG" val="#wm#"/>
</p:tagLst>
</file>

<file path=ppt/tags/tag236.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7.xml><?xml version="1.0" encoding="utf-8"?>
<p:tagLst xmlns:p="http://schemas.openxmlformats.org/presentationml/2006/main">
  <p:tag name="KSO_WM_SLIDE_TYPE" val="text"/>
  <p:tag name="KSO_WM_BEAUTIFY_FLAG" val="#wm#"/>
</p:tagLst>
</file>

<file path=ppt/tags/tag238.xml><?xml version="1.0" encoding="utf-8"?>
<p:tagLst xmlns:p="http://schemas.openxmlformats.org/presentationml/2006/main">
  <p:tag name="KSO_WM_UNIT_INDEX" val="1"/>
  <p:tag name="KSO_WM_UNIT_TEXT_SUBTYPE" val="a"/>
  <p:tag name="KSO_WM_UNIT_SUBTYPE" val="a"/>
  <p:tag name="KSO_WM_UNIT_TYPE" val="f"/>
  <p:tag name="KSO_WM_BEAUTIFY_FLAG" val="#wm#"/>
</p:tagLst>
</file>

<file path=ppt/tags/tag239.xml><?xml version="1.0" encoding="utf-8"?>
<p:tagLst xmlns:p="http://schemas.openxmlformats.org/presentationml/2006/main">
  <p:tag name="KSO_WM_SLIDE_TYPE" val="text"/>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40.xml><?xml version="1.0" encoding="utf-8"?>
<p:tagLst xmlns:p="http://schemas.openxmlformats.org/presentationml/2006/main">
  <p:tag name="KSO_WM_UNIT_INDEX" val="1"/>
  <p:tag name="KSO_WM_UNIT_TYPE" val="a"/>
  <p:tag name="KSO_WM_BEAUTIFY_FLAG" val="#wm#"/>
</p:tagLst>
</file>

<file path=ppt/tags/tag241.xml><?xml version="1.0" encoding="utf-8"?>
<p:tagLst xmlns:p="http://schemas.openxmlformats.org/presentationml/2006/main">
  <p:tag name="KSO_WM_SLIDE_TYPE" val="text"/>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800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8007"/>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UNIT_TYPE" val="i"/>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60">
      <a:dk1>
        <a:srgbClr val="000000"/>
      </a:dk1>
      <a:lt1>
        <a:srgbClr val="FFFFFF"/>
      </a:lt1>
      <a:dk2>
        <a:srgbClr val="001548"/>
      </a:dk2>
      <a:lt2>
        <a:srgbClr val="F5F7FF"/>
      </a:lt2>
      <a:accent1>
        <a:srgbClr val="00A7FF"/>
      </a:accent1>
      <a:accent2>
        <a:srgbClr val="3386ED"/>
      </a:accent2>
      <a:accent3>
        <a:srgbClr val="33F0FF"/>
      </a:accent3>
      <a:accent4>
        <a:srgbClr val="FA406C"/>
      </a:accent4>
      <a:accent5>
        <a:srgbClr val="C933FE"/>
      </a:accent5>
      <a:accent6>
        <a:srgbClr val="FF00A7"/>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w="12700">
          <a:solidFill>
            <a:schemeClr val="tx1">
              <a:alpha val="70000"/>
            </a:schemeClr>
          </a:solidFill>
          <a:prstDash val="solid"/>
        </a:ln>
      </a:spPr>
      <a:body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64">
      <a:dk1>
        <a:srgbClr val="000000"/>
      </a:dk1>
      <a:lt1>
        <a:srgbClr val="FFFFFF"/>
      </a:lt1>
      <a:dk2>
        <a:srgbClr val="000F3A"/>
      </a:dk2>
      <a:lt2>
        <a:srgbClr val="FFFFFF"/>
      </a:lt2>
      <a:accent1>
        <a:srgbClr val="2457D5"/>
      </a:accent1>
      <a:accent2>
        <a:srgbClr val="00B97D"/>
      </a:accent2>
      <a:accent3>
        <a:srgbClr val="DDC64F"/>
      </a:accent3>
      <a:accent4>
        <a:srgbClr val="2FC0EE"/>
      </a:accent4>
      <a:accent5>
        <a:srgbClr val="602FEE"/>
      </a:accent5>
      <a:accent6>
        <a:srgbClr val="89B900"/>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4019</Words>
  <Application>WPS Presentation</Application>
  <PresentationFormat>Widescreen</PresentationFormat>
  <Paragraphs>108</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10</vt:i4>
      </vt:variant>
    </vt:vector>
  </HeadingPairs>
  <TitlesOfParts>
    <vt:vector size="27" baseType="lpstr">
      <vt:lpstr>Arial</vt:lpstr>
      <vt:lpstr>SimSun</vt:lpstr>
      <vt:lpstr>Wingdings</vt:lpstr>
      <vt:lpstr>Calibri Light</vt:lpstr>
      <vt:lpstr>Calibri</vt:lpstr>
      <vt:lpstr>Microsoft YaHei</vt:lpstr>
      <vt:lpstr>Arial Unicode MS</vt:lpstr>
      <vt:lpstr>Times New Roman</vt:lpstr>
      <vt:lpstr>Inter</vt:lpstr>
      <vt:lpstr>Segoe Print</vt:lpstr>
      <vt:lpstr>Inter Bold</vt:lpstr>
      <vt:lpstr>Lato</vt:lpstr>
      <vt:lpstr>Manrope ExtraBold</vt:lpstr>
      <vt:lpstr>Office Theme</vt:lpstr>
      <vt:lpstr>1_Office Theme</vt:lpstr>
      <vt:lpstr>2_Office Theme</vt:lpstr>
      <vt:lpstr>3_Office Theme</vt:lpstr>
      <vt:lpstr>URL Connection</vt:lpstr>
      <vt:lpstr>introduction of URL Connection</vt:lpstr>
      <vt:lpstr>Opening URLConnections</vt:lpstr>
      <vt:lpstr>PowerPoint 演示文稿</vt:lpstr>
      <vt:lpstr>Reading Data from Server</vt:lpstr>
      <vt:lpstr>PowerPoint 演示文稿</vt:lpstr>
      <vt:lpstr>Reading Headers</vt:lpstr>
      <vt:lpstr>PowerPoint 演示文稿</vt:lpstr>
      <vt:lpstr>PowerPoint 演示文稿</vt:lpstr>
      <vt:lpstr>public int getContentLength()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Pappu jaiswal</dc:creator>
  <cp:lastModifiedBy>Pappu Jaiswal</cp:lastModifiedBy>
  <cp:revision>37</cp:revision>
  <dcterms:created xsi:type="dcterms:W3CDTF">2025-07-23T00:59:00Z</dcterms:created>
  <dcterms:modified xsi:type="dcterms:W3CDTF">2025-12-16T01:11:45Z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DE24424A571B4092B180D9737372E9C8_11</vt:lpwstr>
  </property>
  <property fmtid="{D5CDD505-2E9C-101B-9397-08002B2CF9AE}" pid="3" name="KSOProductBuildVer">
    <vt:lpwstr>1033-12.2.0.23155</vt:lpwstr>
  </property>
</Properties>
</file>